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hidrogén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Balázs(2020.10.09)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142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Atomjai és ionjai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A hidrogénatomnak egy elektronja (1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hu-HU" dirty="0" smtClean="0"/>
                  <a:t>) van így 1 elektron felvételével/leadásával tud ionná alakulni.</a:t>
                </a:r>
              </a:p>
              <a:p>
                <a:r>
                  <a:rPr lang="hu-HU" dirty="0" smtClean="0"/>
                  <a:t>H	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hu-HU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hu-HU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hu-HU" dirty="0" smtClean="0"/>
                  <a:t> (proton)	Példa: H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O+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hu-HU" dirty="0" smtClean="0"/>
                  <a:t>=H</a:t>
                </a:r>
                <a:r>
                  <a:rPr lang="hu-HU" sz="1200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hu-HU" dirty="0" smtClean="0"/>
              </a:p>
              <a:p>
                <a:r>
                  <a:rPr lang="hu-HU" dirty="0" smtClean="0"/>
                  <a:t>H	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hu-HU" dirty="0" smtClean="0"/>
                  <a:t>(</a:t>
                </a:r>
                <a:r>
                  <a:rPr lang="hu-HU" dirty="0" err="1" smtClean="0"/>
                  <a:t>hidrid</a:t>
                </a:r>
                <a:r>
                  <a:rPr lang="hu-HU" dirty="0" smtClean="0"/>
                  <a:t> ion)	Példa:  </a:t>
                </a:r>
                <a:r>
                  <a:rPr lang="hu-HU" dirty="0" err="1" smtClean="0"/>
                  <a:t>NaH</a:t>
                </a:r>
                <a:r>
                  <a:rPr lang="hu-HU" dirty="0" smtClean="0"/>
                  <a:t> (nátrium-</a:t>
                </a:r>
                <a:r>
                  <a:rPr lang="hu-HU" dirty="0" err="1" smtClean="0"/>
                  <a:t>hidrid</a:t>
                </a:r>
                <a:r>
                  <a:rPr lang="hu-HU" dirty="0" smtClean="0"/>
                  <a:t>)</a:t>
                </a:r>
              </a:p>
              <a:p>
                <a:r>
                  <a:rPr lang="hu-HU" dirty="0"/>
                  <a:t>A hidrogén 3 izotóp keveréke:</a:t>
                </a:r>
              </a:p>
              <a:p>
                <a:pPr lvl="1"/>
                <a14:m>
                  <m:oMath xmlns:m="http://schemas.openxmlformats.org/officeDocument/2006/math">
                    <m:sPre>
                      <m:sPre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sPre>
                  </m:oMath>
                </a14:m>
                <a:r>
                  <a:rPr lang="hu-HU" dirty="0"/>
                  <a:t>: </a:t>
                </a:r>
                <a:r>
                  <a:rPr lang="hu-HU" dirty="0" err="1"/>
                  <a:t>prócium</a:t>
                </a:r>
                <a:endParaRPr lang="hu-HU" dirty="0"/>
              </a:p>
              <a:p>
                <a:pPr lvl="1"/>
                <a14:m>
                  <m:oMath xmlns:m="http://schemas.openxmlformats.org/officeDocument/2006/math">
                    <m:sPre>
                      <m:sPre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sPre>
                  </m:oMath>
                </a14:m>
                <a:r>
                  <a:rPr lang="hu-HU" dirty="0"/>
                  <a:t>: deutérium</a:t>
                </a:r>
              </a:p>
              <a:p>
                <a:pPr lvl="1"/>
                <a14:m>
                  <m:oMath xmlns:m="http://schemas.openxmlformats.org/officeDocument/2006/math">
                    <m:sPre>
                      <m:sPre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hu-HU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sPre>
                  </m:oMath>
                </a14:m>
                <a:r>
                  <a:rPr lang="hu-HU" dirty="0"/>
                  <a:t>: trícium</a:t>
                </a:r>
              </a:p>
              <a:p>
                <a:r>
                  <a:rPr lang="hu-HU" dirty="0" smtClean="0"/>
                  <a:t>A hidrogén </a:t>
                </a:r>
                <a:r>
                  <a:rPr lang="hu-HU" dirty="0" err="1" smtClean="0"/>
                  <a:t>elektronnegativitása</a:t>
                </a:r>
                <a:r>
                  <a:rPr lang="hu-HU" dirty="0" smtClean="0"/>
                  <a:t> 2,1</a:t>
                </a: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Egyenes összekötő nyíllal 4"/>
          <p:cNvCxnSpPr/>
          <p:nvPr/>
        </p:nvCxnSpPr>
        <p:spPr>
          <a:xfrm>
            <a:off x="1287260" y="3104284"/>
            <a:ext cx="53201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1287260" y="3551959"/>
            <a:ext cx="53201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68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hidrogén molekula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A molekula két ellentétes elektron spinű atomból jön létre    </a:t>
                </a:r>
              </a:p>
              <a:p>
                <a:r>
                  <a:rPr lang="hu-HU" dirty="0" smtClean="0"/>
                  <a:t>Kovalens kötésű molekula (</a:t>
                </a:r>
                <a:r>
                  <a:rPr lang="el-GR" dirty="0" smtClean="0"/>
                  <a:t>δ</a:t>
                </a:r>
                <a:r>
                  <a:rPr lang="hu-HU" dirty="0" smtClean="0"/>
                  <a:t> kötés)</a:t>
                </a:r>
              </a:p>
              <a:p>
                <a:r>
                  <a:rPr lang="hu-HU" dirty="0" smtClean="0"/>
                  <a:t>A H-H kötés energiája igen nagy</a:t>
                </a:r>
              </a:p>
              <a:p>
                <a:endParaRPr lang="hu-H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u-HU" dirty="0" smtClean="0"/>
                  <a:t>	   2H   </a:t>
                </a:r>
                <a:r>
                  <a:rPr lang="el-GR" dirty="0" smtClean="0"/>
                  <a:t>Δ</a:t>
                </a:r>
                <a:r>
                  <a:rPr lang="hu-HU" dirty="0" smtClean="0"/>
                  <a:t>H=+435,4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𝐾𝐽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</m:den>
                    </m:f>
                  </m:oMath>
                </a14:m>
                <a:endParaRPr lang="hu-HU" dirty="0" smtClean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églalap 4"/>
          <p:cNvSpPr/>
          <p:nvPr/>
        </p:nvSpPr>
        <p:spPr>
          <a:xfrm>
            <a:off x="8905875" y="2194560"/>
            <a:ext cx="390525" cy="3905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9001125" y="2246947"/>
            <a:ext cx="0" cy="285750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V="1">
            <a:off x="9153525" y="2251710"/>
            <a:ext cx="9525" cy="333375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1428750" y="4085272"/>
            <a:ext cx="419100" cy="1047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/>
          <p:cNvCxnSpPr/>
          <p:nvPr/>
        </p:nvCxnSpPr>
        <p:spPr>
          <a:xfrm flipH="1">
            <a:off x="1428750" y="4204716"/>
            <a:ext cx="419100" cy="953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55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Hidrogén általános adatai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50747"/>
            <a:ext cx="12192000" cy="334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63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Fizikai tulajdonságok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Színtelen</a:t>
            </a:r>
          </a:p>
          <a:p>
            <a:r>
              <a:rPr lang="hu-HU" dirty="0" smtClean="0"/>
              <a:t>Szagtalan </a:t>
            </a:r>
          </a:p>
          <a:p>
            <a:r>
              <a:rPr lang="hu-HU" dirty="0" smtClean="0"/>
              <a:t>Gáz</a:t>
            </a:r>
          </a:p>
          <a:p>
            <a:r>
              <a:rPr lang="hu-HU" dirty="0" smtClean="0"/>
              <a:t>Sűrűsége 14,5-ször kisebb mint a levegőé</a:t>
            </a:r>
          </a:p>
          <a:p>
            <a:r>
              <a:rPr lang="hu-HU" dirty="0" smtClean="0"/>
              <a:t>A legnehezebben cseppfolyósítható gáz</a:t>
            </a:r>
          </a:p>
          <a:p>
            <a:r>
              <a:rPr lang="hu-HU" dirty="0" smtClean="0"/>
              <a:t>Alacsony olvadás és forráspont.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9932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Kémiai tulajdonságok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Igen nagy aktiválási energia kell(erős, stabil molekulakötés)</a:t>
            </a:r>
          </a:p>
          <a:p>
            <a:r>
              <a:rPr lang="hu-HU" dirty="0" smtClean="0"/>
              <a:t>Nem táplálja az égést, de oxigénben kék lánggal ég</a:t>
            </a:r>
          </a:p>
          <a:p>
            <a:r>
              <a:rPr lang="hu-HU" dirty="0" smtClean="0"/>
              <a:t>Magasabb hőmérsékleten reakcióképesebb.</a:t>
            </a:r>
          </a:p>
          <a:p>
            <a:r>
              <a:rPr lang="hu-HU" dirty="0" smtClean="0"/>
              <a:t>A Hidrogén és oxigén 2:1 arányú elegy a durranógáz(klórral klór durranógáz)</a:t>
            </a:r>
          </a:p>
          <a:p>
            <a:r>
              <a:rPr lang="hu-HU" dirty="0" smtClean="0"/>
              <a:t>Hatásos redukálószer (Ő </a:t>
            </a:r>
            <a:r>
              <a:rPr lang="hu-HU" b="1" u="sng" dirty="0" smtClean="0"/>
              <a:t>oxidálódik</a:t>
            </a:r>
            <a:r>
              <a:rPr lang="hu-HU" dirty="0" smtClean="0"/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2108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Előfordulása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Elemi állapotban: </a:t>
            </a:r>
          </a:p>
          <a:p>
            <a:pPr lvl="1"/>
            <a:r>
              <a:rPr lang="hu-HU" dirty="0" smtClean="0"/>
              <a:t>világűr leggyakoribb eleme</a:t>
            </a:r>
          </a:p>
          <a:p>
            <a:pPr lvl="1"/>
            <a:r>
              <a:rPr lang="hu-HU" dirty="0" smtClean="0"/>
              <a:t>Vulkáni gázokban</a:t>
            </a:r>
          </a:p>
          <a:p>
            <a:endParaRPr lang="hu-HU" dirty="0" smtClean="0"/>
          </a:p>
          <a:p>
            <a:r>
              <a:rPr lang="hu-HU" dirty="0" smtClean="0"/>
              <a:t>Vegyületei:</a:t>
            </a:r>
          </a:p>
          <a:p>
            <a:pPr lvl="1"/>
            <a:r>
              <a:rPr lang="hu-HU" dirty="0" smtClean="0"/>
              <a:t>Víz</a:t>
            </a:r>
          </a:p>
          <a:p>
            <a:pPr lvl="1"/>
            <a:r>
              <a:rPr lang="hu-HU" dirty="0" smtClean="0"/>
              <a:t>Szén-hidrogének</a:t>
            </a:r>
          </a:p>
          <a:p>
            <a:pPr lvl="1"/>
            <a:r>
              <a:rPr lang="hu-HU" dirty="0" smtClean="0"/>
              <a:t>Élő szervezetek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39061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Előállítása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Laborban</a:t>
                </a:r>
              </a:p>
              <a:p>
                <a:pPr lvl="1"/>
                <a:r>
                  <a:rPr lang="hu-HU" dirty="0" err="1"/>
                  <a:t>Zn</a:t>
                </a:r>
                <a:r>
                  <a:rPr lang="hu-HU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u-HU" dirty="0"/>
                  <a:t>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hu-HU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u-HU" dirty="0"/>
                  <a:t>+</a:t>
                </a:r>
                <a:r>
                  <a:rPr lang="hu-HU" dirty="0" err="1"/>
                  <a:t>ZnS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hu-HU" dirty="0"/>
              </a:p>
              <a:p>
                <a:pPr lvl="1"/>
                <a:r>
                  <a:rPr lang="hu-HU" dirty="0"/>
                  <a:t>2Na+H</a:t>
                </a:r>
                <a:r>
                  <a:rPr lang="hu-HU" sz="1200" dirty="0"/>
                  <a:t>2</a:t>
                </a:r>
                <a:r>
                  <a:rPr lang="hu-HU" dirty="0"/>
                  <a:t>O=H</a:t>
                </a:r>
                <a:r>
                  <a:rPr lang="hu-HU" sz="1200" dirty="0"/>
                  <a:t>2</a:t>
                </a:r>
                <a:r>
                  <a:rPr lang="hu-HU" dirty="0"/>
                  <a:t>+2NaOH</a:t>
                </a:r>
                <a:endParaRPr lang="hu-HU" dirty="0"/>
              </a:p>
              <a:p>
                <a:r>
                  <a:rPr lang="hu-HU" dirty="0" smtClean="0"/>
                  <a:t>Iparban</a:t>
                </a:r>
              </a:p>
              <a:p>
                <a:pPr lvl="1"/>
                <a:r>
                  <a:rPr lang="hu-HU" dirty="0" smtClean="0"/>
                  <a:t>Izzó szénre vízgőz: C+H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O=CO+H</a:t>
                </a:r>
                <a:r>
                  <a:rPr lang="hu-HU" sz="1200" dirty="0" smtClean="0"/>
                  <a:t>2 	</a:t>
                </a:r>
                <a:r>
                  <a:rPr lang="hu-HU" dirty="0" smtClean="0"/>
                  <a:t>	CO+H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O=CO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+H</a:t>
                </a:r>
                <a:r>
                  <a:rPr lang="hu-HU" sz="1200" dirty="0" smtClean="0"/>
                  <a:t>2</a:t>
                </a:r>
              </a:p>
              <a:p>
                <a:pPr lvl="1"/>
                <a:r>
                  <a:rPr lang="hu-HU" dirty="0" smtClean="0"/>
                  <a:t>Metánból: CH</a:t>
                </a:r>
                <a:r>
                  <a:rPr lang="hu-HU" sz="1200" dirty="0" smtClean="0"/>
                  <a:t>4</a:t>
                </a:r>
                <a:r>
                  <a:rPr lang="hu-HU" dirty="0" smtClean="0"/>
                  <a:t>+H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O=3H</a:t>
                </a:r>
                <a:r>
                  <a:rPr lang="hu-HU" sz="1200" dirty="0" smtClean="0"/>
                  <a:t>2</a:t>
                </a:r>
                <a:r>
                  <a:rPr lang="hu-HU" dirty="0" smtClean="0"/>
                  <a:t>+CO</a:t>
                </a:r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6" t="-19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98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Felhasználás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Laboratóriumi redukálószer</a:t>
            </a:r>
          </a:p>
          <a:p>
            <a:r>
              <a:rPr lang="hu-HU" dirty="0" smtClean="0"/>
              <a:t>Iparban ammónia szintézis, műtrágya</a:t>
            </a:r>
          </a:p>
          <a:p>
            <a:r>
              <a:rPr lang="hu-HU" dirty="0" smtClean="0"/>
              <a:t>Rakéta üzemanyag</a:t>
            </a:r>
          </a:p>
          <a:p>
            <a:r>
              <a:rPr lang="hu-HU" smtClean="0"/>
              <a:t>Lánghegyesztés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72777638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zcsík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TM04033937[[fn=Kondenzcsík]]</Template>
  <TotalTime>86</TotalTime>
  <Words>137</Words>
  <Application>Microsoft Office PowerPoint</Application>
  <PresentationFormat>Szélesvásznú</PresentationFormat>
  <Paragraphs>52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Cambria Math</vt:lpstr>
      <vt:lpstr>Century Gothic</vt:lpstr>
      <vt:lpstr>Kondenzcsík</vt:lpstr>
      <vt:lpstr>A hidrogén</vt:lpstr>
      <vt:lpstr>Atomjai és ionjai</vt:lpstr>
      <vt:lpstr>A hidrogén molekula</vt:lpstr>
      <vt:lpstr>Hidrogén általános adatai</vt:lpstr>
      <vt:lpstr>Fizikai tulajdonságok</vt:lpstr>
      <vt:lpstr>Kémiai tulajdonságok</vt:lpstr>
      <vt:lpstr>Előfordulása</vt:lpstr>
      <vt:lpstr>Előállítása</vt:lpstr>
      <vt:lpstr>Felhasználás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hidrogén</dc:title>
  <dc:creator>Horváth Balázs</dc:creator>
  <cp:lastModifiedBy>Horváth Balázs</cp:lastModifiedBy>
  <cp:revision>6</cp:revision>
  <dcterms:created xsi:type="dcterms:W3CDTF">2020-10-09T16:55:52Z</dcterms:created>
  <dcterms:modified xsi:type="dcterms:W3CDTF">2020-10-09T18:22:36Z</dcterms:modified>
</cp:coreProperties>
</file>