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P-mező </a:t>
            </a:r>
            <a:r>
              <a:rPr lang="hu-HU" dirty="0" err="1" smtClean="0"/>
              <a:t>fémei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Horváth Balázs (2020.11.18)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60193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Alumínium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III/A csoport eleme.</a:t>
            </a:r>
          </a:p>
          <a:p>
            <a:r>
              <a:rPr lang="hu-HU" dirty="0" smtClean="0"/>
              <a:t>Könnyűfém.</a:t>
            </a:r>
          </a:p>
          <a:p>
            <a:r>
              <a:rPr lang="hu-HU" dirty="0"/>
              <a:t> Nem színezi a lángot</a:t>
            </a:r>
            <a:r>
              <a:rPr lang="hu-HU" dirty="0" smtClean="0"/>
              <a:t>.</a:t>
            </a:r>
          </a:p>
          <a:p>
            <a:r>
              <a:rPr lang="hu-HU" dirty="0" smtClean="0"/>
              <a:t>A földkéreg 3. leggyakoribb eleme</a:t>
            </a:r>
          </a:p>
          <a:p>
            <a:r>
              <a:rPr lang="hu-HU" dirty="0" smtClean="0"/>
              <a:t>Ezüstös </a:t>
            </a:r>
            <a:r>
              <a:rPr lang="hu-HU" dirty="0"/>
              <a:t>színű, levegő hatására a felszínén pillanatok alatt oxidréteg alakul ki</a:t>
            </a:r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 descr="http://upload.wikimedia.org/wikipedia/commons/thumb/5/5d/Aluminium-4.jpg/250px-Aluminium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557" y="4136531"/>
            <a:ext cx="2381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0258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ÓN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IV/A csoport eleme</a:t>
            </a:r>
          </a:p>
          <a:p>
            <a:r>
              <a:rPr lang="hu-HU" dirty="0" smtClean="0"/>
              <a:t>Ezüstfehér </a:t>
            </a:r>
            <a:r>
              <a:rPr lang="hu-HU" dirty="0"/>
              <a:t>színű, jól kalapálható, hengerelhető, nyújtható </a:t>
            </a:r>
            <a:r>
              <a:rPr lang="hu-HU" dirty="0" smtClean="0"/>
              <a:t>nehézfém</a:t>
            </a:r>
          </a:p>
          <a:p>
            <a:r>
              <a:rPr lang="hu-HU" dirty="0"/>
              <a:t>Több allotróp módosulata is létezik. 13,2 °C alatt az atomrácsos, </a:t>
            </a:r>
            <a:r>
              <a:rPr lang="hu-HU" dirty="0" smtClean="0"/>
              <a:t>(szürke ón) </a:t>
            </a:r>
            <a:r>
              <a:rPr lang="hu-HU" dirty="0"/>
              <a:t>13,2 °C-tól 161 °C-ig a </a:t>
            </a:r>
            <a:r>
              <a:rPr lang="hu-HU" dirty="0" smtClean="0"/>
              <a:t>fémes rácsú (fehér ón) </a:t>
            </a:r>
            <a:r>
              <a:rPr lang="hu-HU" dirty="0"/>
              <a:t>161 °C-tól olvadáspontjáig </a:t>
            </a:r>
            <a:r>
              <a:rPr lang="hu-HU" dirty="0" smtClean="0"/>
              <a:t>rombos</a:t>
            </a:r>
            <a:endParaRPr lang="hu-HU" dirty="0"/>
          </a:p>
        </p:txBody>
      </p:sp>
      <p:pic>
        <p:nvPicPr>
          <p:cNvPr id="2050" name="Picture 2" descr="http://mult-kor.hu/image/article/index/ujkor/on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7320" y="4222865"/>
            <a:ext cx="2074679" cy="2564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2732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Ólom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IV/A csoport eleme</a:t>
            </a:r>
          </a:p>
          <a:p>
            <a:r>
              <a:rPr lang="hu-HU" dirty="0"/>
              <a:t>A</a:t>
            </a:r>
            <a:r>
              <a:rPr lang="hu-HU" dirty="0" smtClean="0"/>
              <a:t> </a:t>
            </a:r>
            <a:r>
              <a:rPr lang="hu-HU" dirty="0"/>
              <a:t>periódusos rendszer legnagyobb rendszámú stabilis </a:t>
            </a:r>
            <a:r>
              <a:rPr lang="hu-HU" dirty="0" smtClean="0"/>
              <a:t>eleme</a:t>
            </a:r>
          </a:p>
          <a:p>
            <a:r>
              <a:rPr lang="hu-HU" dirty="0"/>
              <a:t>E</a:t>
            </a:r>
            <a:r>
              <a:rPr lang="hu-HU" dirty="0" smtClean="0"/>
              <a:t>züstös </a:t>
            </a:r>
            <a:r>
              <a:rPr lang="hu-HU" dirty="0"/>
              <a:t>szürke színű, hajlékony, jól megmunkálható, nyújtható, forrasztható és hegeszthető, korrózióálló </a:t>
            </a:r>
            <a:r>
              <a:rPr lang="hu-HU" dirty="0" smtClean="0"/>
              <a:t>nehézfém.</a:t>
            </a:r>
          </a:p>
          <a:p>
            <a:r>
              <a:rPr lang="hu-HU" dirty="0"/>
              <a:t>Az ólom és a vegyületei is </a:t>
            </a:r>
            <a:r>
              <a:rPr lang="hu-HU" dirty="0" err="1"/>
              <a:t>mérgezőek</a:t>
            </a:r>
            <a:endParaRPr lang="hu-HU" dirty="0"/>
          </a:p>
        </p:txBody>
      </p:sp>
      <p:pic>
        <p:nvPicPr>
          <p:cNvPr id="3074" name="Picture 2" descr="http://asvanytan.nyf.hu/files_asvany/images/galenit01_0.pre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7239" y="4136531"/>
            <a:ext cx="3084761" cy="2593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199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Fizikai tulajdonságaik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977" y="2154108"/>
            <a:ext cx="7957099" cy="3574054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5270269" y="6575367"/>
            <a:ext cx="6921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Forrás:http</a:t>
            </a:r>
            <a:r>
              <a:rPr lang="hu-HU" dirty="0"/>
              <a:t>://www.kevi.hu/kemia/index.php/a-p-mezo-femei</a:t>
            </a:r>
          </a:p>
        </p:txBody>
      </p:sp>
    </p:spTree>
    <p:extLst>
      <p:ext uri="{BB962C8B-B14F-4D97-AF65-F5344CB8AC3E}">
        <p14:creationId xmlns:p14="http://schemas.microsoft.com/office/powerpoint/2010/main" val="709207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Kémiai tulajdonságaik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2" y="2024406"/>
            <a:ext cx="4845713" cy="4557189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5270269" y="6575367"/>
            <a:ext cx="6921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Forrás:http</a:t>
            </a:r>
            <a:r>
              <a:rPr lang="hu-HU" dirty="0"/>
              <a:t>://www.kevi.hu/kemia/index.php/a-p-mezo-femei</a:t>
            </a:r>
          </a:p>
        </p:txBody>
      </p:sp>
    </p:spTree>
    <p:extLst>
      <p:ext uri="{BB962C8B-B14F-4D97-AF65-F5344CB8AC3E}">
        <p14:creationId xmlns:p14="http://schemas.microsoft.com/office/powerpoint/2010/main" val="3866848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Előfordulás, előállítás felhasználás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0042" y="2087016"/>
            <a:ext cx="7665028" cy="4421244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5270269" y="6575367"/>
            <a:ext cx="6921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Forrás:http</a:t>
            </a:r>
            <a:r>
              <a:rPr lang="hu-HU" dirty="0"/>
              <a:t>://www.kevi.hu/kemia/index.php/a-p-mezo-femei</a:t>
            </a:r>
          </a:p>
        </p:txBody>
      </p:sp>
    </p:spTree>
    <p:extLst>
      <p:ext uri="{BB962C8B-B14F-4D97-AF65-F5344CB8AC3E}">
        <p14:creationId xmlns:p14="http://schemas.microsoft.com/office/powerpoint/2010/main" val="270357644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13</TotalTime>
  <Words>91</Words>
  <Application>Microsoft Office PowerPoint</Application>
  <PresentationFormat>Szélesvásznú</PresentationFormat>
  <Paragraphs>23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P-mező fémei</vt:lpstr>
      <vt:lpstr>Alumínium</vt:lpstr>
      <vt:lpstr>ÓN</vt:lpstr>
      <vt:lpstr>Ólom</vt:lpstr>
      <vt:lpstr>Fizikai tulajdonságaik</vt:lpstr>
      <vt:lpstr>Kémiai tulajdonságaik</vt:lpstr>
      <vt:lpstr>Előfordulás, előállítás felhasználás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P-mező fémei</dc:title>
  <dc:creator>Horváth Balázs</dc:creator>
  <cp:lastModifiedBy>Horváth Balázs</cp:lastModifiedBy>
  <cp:revision>2</cp:revision>
  <dcterms:created xsi:type="dcterms:W3CDTF">2020-11-18T16:26:45Z</dcterms:created>
  <dcterms:modified xsi:type="dcterms:W3CDTF">2020-11-18T16:40:32Z</dcterms:modified>
</cp:coreProperties>
</file>