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Alkálifémek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 (2020.11.16)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311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2634" y="423950"/>
            <a:ext cx="9767220" cy="5824450"/>
          </a:xfrm>
        </p:spPr>
        <p:txBody>
          <a:bodyPr/>
          <a:lstStyle/>
          <a:p>
            <a:r>
              <a:rPr lang="hu-HU" dirty="0" smtClean="0"/>
              <a:t>Az alkálifémek az I/A csoport elemei (kivéve a hidrogén)</a:t>
            </a:r>
          </a:p>
          <a:p>
            <a:r>
              <a:rPr lang="hu-HU" dirty="0" smtClean="0"/>
              <a:t>Atompályájukon 1 s elektronnal rendelkeznek.</a:t>
            </a:r>
          </a:p>
          <a:p>
            <a:r>
              <a:rPr lang="hu-HU" dirty="0" smtClean="0"/>
              <a:t>Nagy reakciókészségük miatt petróleum alatt kell őket tárolni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01" y="2346180"/>
            <a:ext cx="7600950" cy="349567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98515" y="6248400"/>
            <a:ext cx="7281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Forrás:https</a:t>
            </a:r>
            <a:r>
              <a:rPr lang="hu-HU" dirty="0"/>
              <a:t>://www.nkp.hu/tankonyv/kemia_10_b/lecke_02_001</a:t>
            </a:r>
          </a:p>
        </p:txBody>
      </p:sp>
    </p:spTree>
    <p:extLst>
      <p:ext uri="{BB962C8B-B14F-4D97-AF65-F5344CB8AC3E}">
        <p14:creationId xmlns:p14="http://schemas.microsoft.com/office/powerpoint/2010/main" val="123456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Fizikai 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Szilárd</a:t>
            </a:r>
            <a:r>
              <a:rPr lang="hu-HU" dirty="0"/>
              <a:t>, ezüstfehér színű, puha </a:t>
            </a:r>
            <a:r>
              <a:rPr lang="hu-HU" dirty="0" smtClean="0"/>
              <a:t>fémek</a:t>
            </a:r>
            <a:endParaRPr lang="hu-HU" dirty="0"/>
          </a:p>
          <a:p>
            <a:r>
              <a:rPr lang="hu-HU" dirty="0"/>
              <a:t>O</a:t>
            </a:r>
            <a:r>
              <a:rPr lang="hu-HU" dirty="0" smtClean="0"/>
              <a:t>lvadáspontjuk </a:t>
            </a:r>
            <a:r>
              <a:rPr lang="hu-HU" dirty="0"/>
              <a:t>alacsony, forráspontjuk </a:t>
            </a:r>
            <a:r>
              <a:rPr lang="hu-HU" dirty="0" smtClean="0"/>
              <a:t>magas</a:t>
            </a:r>
            <a:endParaRPr lang="hu-HU" dirty="0"/>
          </a:p>
          <a:p>
            <a:r>
              <a:rPr lang="hu-HU" dirty="0"/>
              <a:t>E</a:t>
            </a:r>
            <a:r>
              <a:rPr lang="hu-HU" dirty="0" smtClean="0"/>
              <a:t>lektronegativitásuk kicsi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358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Külső </a:t>
            </a:r>
            <a:r>
              <a:rPr lang="hu-HU" dirty="0"/>
              <a:t>elektront könnyen elvesztik: kationok képzése</a:t>
            </a:r>
          </a:p>
          <a:p>
            <a:pPr lvl="1"/>
            <a:r>
              <a:rPr lang="hu-HU" dirty="0"/>
              <a:t>kötés: ionos, </a:t>
            </a:r>
            <a:r>
              <a:rPr lang="hu-HU" dirty="0" smtClean="0"/>
              <a:t>fémes</a:t>
            </a:r>
            <a:endParaRPr lang="hu-HU" dirty="0"/>
          </a:p>
          <a:p>
            <a:r>
              <a:rPr lang="hu-HU" dirty="0"/>
              <a:t>oxidációs szám: +1, erős redukálószerek</a:t>
            </a:r>
          </a:p>
          <a:p>
            <a:pPr lvl="1"/>
            <a:r>
              <a:rPr lang="hu-HU" dirty="0"/>
              <a:t>tárolás: petróleum </a:t>
            </a:r>
            <a:r>
              <a:rPr lang="hu-HU" dirty="0" smtClean="0"/>
              <a:t>alatt</a:t>
            </a:r>
            <a:endParaRPr lang="hu-HU" dirty="0"/>
          </a:p>
          <a:p>
            <a:r>
              <a:rPr lang="hu-HU" dirty="0"/>
              <a:t>reakciók </a:t>
            </a:r>
            <a:r>
              <a:rPr lang="hu-HU" dirty="0" smtClean="0"/>
              <a:t>(példa) 2 </a:t>
            </a:r>
            <a:r>
              <a:rPr lang="hu-HU" dirty="0"/>
              <a:t>Na + 2 H</a:t>
            </a:r>
            <a:r>
              <a:rPr lang="hu-HU" baseline="-25000" dirty="0"/>
              <a:t>2</a:t>
            </a:r>
            <a:r>
              <a:rPr lang="hu-HU" dirty="0"/>
              <a:t>O = 2 </a:t>
            </a:r>
            <a:r>
              <a:rPr lang="hu-HU" dirty="0" err="1"/>
              <a:t>NaOH</a:t>
            </a:r>
            <a:r>
              <a:rPr lang="hu-HU" dirty="0"/>
              <a:t> + </a:t>
            </a:r>
            <a:r>
              <a:rPr lang="hu-HU" dirty="0" smtClean="0"/>
              <a:t>H</a:t>
            </a:r>
            <a:r>
              <a:rPr lang="hu-HU" baseline="-25000" dirty="0" smtClean="0"/>
              <a:t>2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453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1644" y="731520"/>
            <a:ext cx="9368209" cy="5516879"/>
          </a:xfrm>
        </p:spPr>
        <p:txBody>
          <a:bodyPr/>
          <a:lstStyle/>
          <a:p>
            <a:r>
              <a:rPr lang="hu-HU" dirty="0"/>
              <a:t>előfordulásuk:</a:t>
            </a:r>
          </a:p>
          <a:p>
            <a:pPr lvl="1"/>
            <a:r>
              <a:rPr lang="hu-HU" dirty="0"/>
              <a:t>csak vegyületeikben,</a:t>
            </a:r>
          </a:p>
          <a:p>
            <a:pPr lvl="1"/>
            <a:r>
              <a:rPr lang="hu-HU" dirty="0"/>
              <a:t>tengervíz, sótelep</a:t>
            </a:r>
          </a:p>
          <a:p>
            <a:r>
              <a:rPr lang="hu-HU" dirty="0"/>
              <a:t>előállításuk:</a:t>
            </a:r>
          </a:p>
          <a:p>
            <a:pPr lvl="1"/>
            <a:r>
              <a:rPr lang="hu-HU" dirty="0"/>
              <a:t>kloridok olvadékának elektrolízisével</a:t>
            </a:r>
          </a:p>
          <a:p>
            <a:pPr lvl="2"/>
            <a:r>
              <a:rPr lang="hu-HU" dirty="0"/>
              <a:t>anód: 2 Cl</a:t>
            </a:r>
            <a:r>
              <a:rPr lang="hu-HU" baseline="30000" dirty="0"/>
              <a:t>–</a:t>
            </a:r>
            <a:r>
              <a:rPr lang="hu-HU" dirty="0"/>
              <a:t> = Cl</a:t>
            </a:r>
            <a:r>
              <a:rPr lang="hu-HU" baseline="-25000" dirty="0"/>
              <a:t>2</a:t>
            </a:r>
            <a:r>
              <a:rPr lang="hu-HU" dirty="0"/>
              <a:t> + 2 e</a:t>
            </a:r>
            <a:r>
              <a:rPr lang="hu-HU" baseline="30000" dirty="0"/>
              <a:t>–</a:t>
            </a:r>
            <a:endParaRPr lang="hu-HU" dirty="0"/>
          </a:p>
          <a:p>
            <a:pPr lvl="2"/>
            <a:r>
              <a:rPr lang="hu-HU"/>
              <a:t>katód: 2 Na</a:t>
            </a:r>
            <a:r>
              <a:rPr lang="hu-HU" baseline="30000"/>
              <a:t>+</a:t>
            </a:r>
            <a:r>
              <a:rPr lang="hu-HU"/>
              <a:t> + 2 e</a:t>
            </a:r>
            <a:r>
              <a:rPr lang="hu-HU" baseline="30000"/>
              <a:t>–</a:t>
            </a:r>
            <a:r>
              <a:rPr lang="hu-HU"/>
              <a:t> = 2 Na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821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110</Words>
  <Application>Microsoft Office PowerPoint</Application>
  <PresentationFormat>Szélesvásznú</PresentationFormat>
  <Paragraphs>23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Alkálifémek</vt:lpstr>
      <vt:lpstr>PowerPoint-bemutató</vt:lpstr>
      <vt:lpstr>Fizikai tulajdonságaik</vt:lpstr>
      <vt:lpstr>Kémiai Tulajdonságaik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Alkálifémek</dc:title>
  <dc:creator>Horváth Balázs</dc:creator>
  <cp:lastModifiedBy>Horváth Balázs</cp:lastModifiedBy>
  <cp:revision>2</cp:revision>
  <dcterms:created xsi:type="dcterms:W3CDTF">2020-11-16T09:14:36Z</dcterms:created>
  <dcterms:modified xsi:type="dcterms:W3CDTF">2020-11-16T09:26:38Z</dcterms:modified>
</cp:coreProperties>
</file>