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Műanyag feldolgozási eljárások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2433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A műanyagok nagy részét </a:t>
            </a:r>
            <a:r>
              <a:rPr lang="hu-HU" sz="2000" dirty="0" err="1" smtClean="0"/>
              <a:t>extrúzióval</a:t>
            </a:r>
            <a:r>
              <a:rPr lang="hu-HU" sz="2000" dirty="0" smtClean="0"/>
              <a:t> és fröccsöntéssel dolgozzuk fel.</a:t>
            </a:r>
          </a:p>
          <a:p>
            <a:r>
              <a:rPr lang="hu-HU" sz="2000" dirty="0" smtClean="0"/>
              <a:t>Az </a:t>
            </a:r>
            <a:r>
              <a:rPr lang="hu-HU" sz="2000" dirty="0" err="1" smtClean="0"/>
              <a:t>extrúzió</a:t>
            </a:r>
            <a:r>
              <a:rPr lang="hu-HU" sz="2000" dirty="0" smtClean="0"/>
              <a:t> folyamatos a fröccsöntés szakaszos technológia</a:t>
            </a:r>
          </a:p>
          <a:p>
            <a:r>
              <a:rPr lang="hu-HU" sz="2000" dirty="0" smtClean="0"/>
              <a:t>Mind a két eljáráshoz </a:t>
            </a:r>
            <a:r>
              <a:rPr lang="hu-HU" sz="2000" dirty="0" err="1" smtClean="0"/>
              <a:t>ömledék</a:t>
            </a:r>
            <a:r>
              <a:rPr lang="hu-HU" sz="2000" dirty="0" smtClean="0"/>
              <a:t> állapot kell.</a:t>
            </a:r>
          </a:p>
          <a:p>
            <a:r>
              <a:rPr lang="hu-HU" sz="2000" dirty="0" smtClean="0"/>
              <a:t>Az </a:t>
            </a:r>
            <a:r>
              <a:rPr lang="hu-HU" sz="2000" dirty="0" err="1" smtClean="0"/>
              <a:t>extrúzió</a:t>
            </a:r>
            <a:r>
              <a:rPr lang="hu-HU" sz="2000" dirty="0" smtClean="0"/>
              <a:t> csak bizonyos alakadásokra képes.</a:t>
            </a:r>
            <a:endParaRPr lang="hu-HU" sz="2000" dirty="0"/>
          </a:p>
        </p:txBody>
      </p:sp>
      <p:pic>
        <p:nvPicPr>
          <p:cNvPr id="8194" name="Picture 2" descr="8. Összefoglalás :: www.tinformatika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549" y="4147517"/>
            <a:ext cx="4082052" cy="271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68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Bevezetés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műanyagok feldolgozása évről-évre növekszik</a:t>
            </a:r>
          </a:p>
          <a:p>
            <a:r>
              <a:rPr lang="hu-HU" dirty="0" smtClean="0"/>
              <a:t>A jelenlegi elétünkben mindenhol találkozunk műanyagokkal</a:t>
            </a:r>
          </a:p>
          <a:p>
            <a:r>
              <a:rPr lang="hu-HU" dirty="0" smtClean="0"/>
              <a:t>A műanyag termékek döntő többségét </a:t>
            </a:r>
            <a:r>
              <a:rPr lang="hu-HU" dirty="0" err="1" smtClean="0"/>
              <a:t>extrúzióval</a:t>
            </a:r>
            <a:r>
              <a:rPr lang="hu-HU" dirty="0" smtClean="0"/>
              <a:t> és fröccsöntéssel dolgozzuk fel.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0355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Fröccsöntés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3D-s alkatrészeket gyárthatunk vele 1 lépésben</a:t>
            </a:r>
          </a:p>
          <a:p>
            <a:r>
              <a:rPr lang="hu-HU" dirty="0" smtClean="0"/>
              <a:t>Zárt szerszámban történő formaadás</a:t>
            </a:r>
          </a:p>
          <a:p>
            <a:r>
              <a:rPr lang="hu-HU" dirty="0" smtClean="0"/>
              <a:t>Szakaszos üzemű</a:t>
            </a:r>
          </a:p>
          <a:p>
            <a:r>
              <a:rPr lang="hu-HU" dirty="0" smtClean="0"/>
              <a:t>Gyakorlatilag hulladékmentes</a:t>
            </a:r>
          </a:p>
          <a:p>
            <a:r>
              <a:rPr lang="hu-HU" dirty="0" smtClean="0"/>
              <a:t>Nagy nyírósebesség is kis ciklusidő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948" y="3470423"/>
            <a:ext cx="6453051" cy="338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76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0320" y="724200"/>
            <a:ext cx="9613861" cy="1080938"/>
          </a:xfrm>
        </p:spPr>
        <p:txBody>
          <a:bodyPr/>
          <a:lstStyle/>
          <a:p>
            <a:r>
              <a:rPr lang="hu-HU" dirty="0" smtClean="0"/>
              <a:t>Fröccsöntés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smtClean="0"/>
              <a:t>A szerszámzáró egység egy álló és egy mozgó szerszám felfogó(függőleges) lapot tartalmaz, ez utóbbit tipikusan 4 vaskos vízszintes vezető oszlop vezeti. Egyes gépeken a szerszámzárás egy nyitott, fekvő C alakú keretben történik. A szerszám záró egység mozgatását hidraulikusan, vagy mechanikus rendszer biztosítja.</a:t>
            </a:r>
            <a:endParaRPr lang="hu-HU" sz="2000" dirty="0"/>
          </a:p>
        </p:txBody>
      </p:sp>
      <p:pic>
        <p:nvPicPr>
          <p:cNvPr id="2050" name="Picture 2" descr="Injection Molding Machine on Make a 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031" y="3877524"/>
            <a:ext cx="4082038" cy="251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444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Fröccsöntés III.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smtClean="0"/>
              <a:t>A csigadugattyús fröccsöntő gép fröccsöntő egysége a hengerrel, csigadugattyúval és tartozékaival együtt szintén elmozdul a géphez képest minden egyes ciklusban: </a:t>
            </a:r>
            <a:r>
              <a:rPr lang="hu-HU" sz="2000" dirty="0" err="1" smtClean="0"/>
              <a:t>aszerszámzárás</a:t>
            </a:r>
            <a:r>
              <a:rPr lang="hu-HU" sz="2000" dirty="0" smtClean="0"/>
              <a:t> után rázár a szerszámra, majd a </a:t>
            </a:r>
            <a:r>
              <a:rPr lang="hu-HU" sz="2000" dirty="0" err="1" smtClean="0"/>
              <a:t>befröccsöntés</a:t>
            </a:r>
            <a:r>
              <a:rPr lang="hu-HU" sz="2000" dirty="0" smtClean="0"/>
              <a:t> befejeztével </a:t>
            </a:r>
            <a:r>
              <a:rPr lang="hu-HU" sz="2000" dirty="0" err="1" smtClean="0"/>
              <a:t>eltávolódik</a:t>
            </a:r>
            <a:r>
              <a:rPr lang="hu-HU" sz="2000" dirty="0" smtClean="0"/>
              <a:t> a szerszámtól. A szoros csatlakozásra a magas </a:t>
            </a:r>
            <a:r>
              <a:rPr lang="hu-HU" sz="2000" dirty="0" err="1" smtClean="0"/>
              <a:t>ömledék</a:t>
            </a:r>
            <a:r>
              <a:rPr lang="hu-HU" sz="2000" dirty="0" smtClean="0"/>
              <a:t> nyomás miatt van szükség</a:t>
            </a:r>
            <a:endParaRPr lang="hu-HU" sz="2000" dirty="0"/>
          </a:p>
        </p:txBody>
      </p:sp>
      <p:pic>
        <p:nvPicPr>
          <p:cNvPr id="4" name="Picture 4" descr="ADDITIVE MANUFACTURING/ 3D-PRINTING: THINK BEYOND THE POSSIBILITIES.:  EMBEDDING CONFORMAL COOLING CHANNELS IN INJECTION MOULDING USING METAL  ADDITIVE MANUFACTURING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610" y="4000500"/>
            <a:ext cx="6381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011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Fröccsöntési ciklus</a:t>
            </a:r>
            <a:endParaRPr lang="hu-HU" dirty="0"/>
          </a:p>
        </p:txBody>
      </p:sp>
      <p:pic>
        <p:nvPicPr>
          <p:cNvPr id="5" name="Picture 2" descr="Gépészeti szakismeretek 1. | Sulinet Tudásbáz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06" y="1957151"/>
            <a:ext cx="5224090" cy="490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935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Extrúzió</a:t>
            </a:r>
            <a:r>
              <a:rPr lang="hu-HU" dirty="0" smtClean="0"/>
              <a:t>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Az </a:t>
            </a:r>
            <a:r>
              <a:rPr lang="hu-HU" dirty="0" err="1" smtClean="0"/>
              <a:t>extrúzió</a:t>
            </a:r>
            <a:r>
              <a:rPr lang="hu-HU" dirty="0" smtClean="0"/>
              <a:t> a polimer feldolgozás leghatékonyabb, egyik legjelentősebb technológiája, amelyet a polimert az </a:t>
            </a:r>
            <a:r>
              <a:rPr lang="hu-HU" dirty="0" err="1" smtClean="0"/>
              <a:t>extruder</a:t>
            </a:r>
            <a:r>
              <a:rPr lang="hu-HU" dirty="0" smtClean="0"/>
              <a:t>.</a:t>
            </a:r>
          </a:p>
          <a:p>
            <a:pPr lvl="2"/>
            <a:r>
              <a:rPr lang="hu-HU" dirty="0" smtClean="0"/>
              <a:t>Képlékeny állapotba hozza</a:t>
            </a:r>
          </a:p>
          <a:p>
            <a:pPr lvl="2"/>
            <a:r>
              <a:rPr lang="hu-HU" dirty="0" smtClean="0"/>
              <a:t>Homogenizálja, </a:t>
            </a:r>
            <a:r>
              <a:rPr lang="hu-HU" dirty="0" err="1" smtClean="0"/>
              <a:t>gáztalanítja</a:t>
            </a:r>
            <a:endParaRPr lang="hu-HU" dirty="0" smtClean="0"/>
          </a:p>
          <a:p>
            <a:pPr lvl="2"/>
            <a:r>
              <a:rPr lang="hu-HU" dirty="0" smtClean="0"/>
              <a:t>Nyomás alá helyezi</a:t>
            </a:r>
          </a:p>
          <a:p>
            <a:pPr lvl="2"/>
            <a:r>
              <a:rPr lang="hu-HU" dirty="0" smtClean="0"/>
              <a:t>Adott, változatlan keresztmetszetű, nyitott szerszámon keresztülsajtolja</a:t>
            </a:r>
          </a:p>
          <a:p>
            <a:pPr lvl="2"/>
            <a:r>
              <a:rPr lang="hu-HU" dirty="0" smtClean="0"/>
              <a:t>Méretállandóságot biztosítva lehűti.</a:t>
            </a:r>
            <a:endParaRPr lang="hu-HU" dirty="0"/>
          </a:p>
        </p:txBody>
      </p:sp>
      <p:pic>
        <p:nvPicPr>
          <p:cNvPr id="6146" name="Picture 2" descr="Polimertechnika | Digitális Tankönyvtá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535" y="4596163"/>
            <a:ext cx="5213259" cy="226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990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Extrúzió</a:t>
            </a:r>
            <a:r>
              <a:rPr lang="hu-HU" dirty="0" smtClean="0"/>
              <a:t>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A behúzó szakasz feladata a szilárd anyag szállítása a kompressziós szakasz felé.</a:t>
            </a:r>
          </a:p>
          <a:p>
            <a:r>
              <a:rPr lang="hu-HU" sz="2000" dirty="0" smtClean="0"/>
              <a:t>A kompressziós szakasz feladata az anyag </a:t>
            </a:r>
            <a:r>
              <a:rPr lang="hu-HU" sz="2000" dirty="0" err="1" smtClean="0"/>
              <a:t>megömlesztése,illetve</a:t>
            </a:r>
            <a:r>
              <a:rPr lang="hu-HU" sz="2000" dirty="0" smtClean="0"/>
              <a:t> a megfelelő nyomás felépítése.</a:t>
            </a:r>
          </a:p>
          <a:p>
            <a:r>
              <a:rPr lang="hu-HU" sz="2000" dirty="0" smtClean="0"/>
              <a:t>A homogenizáló szakasz feladata a megfelelő homogenitás biztosítása.</a:t>
            </a:r>
            <a:endParaRPr lang="hu-HU" sz="2000" dirty="0"/>
          </a:p>
        </p:txBody>
      </p:sp>
      <p:sp>
        <p:nvSpPr>
          <p:cNvPr id="4" name="AutoShape 4" descr="A3 Extrúzi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694" y="3900738"/>
            <a:ext cx="4797335" cy="295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11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Extrúzió</a:t>
            </a:r>
            <a:r>
              <a:rPr lang="hu-HU" dirty="0" smtClean="0"/>
              <a:t> folyamata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Az </a:t>
            </a:r>
            <a:r>
              <a:rPr lang="hu-HU" dirty="0" err="1" smtClean="0"/>
              <a:t>extrúzió</a:t>
            </a:r>
            <a:r>
              <a:rPr lang="hu-HU" dirty="0" smtClean="0"/>
              <a:t> folyamatos eljárás, az alakadás folyamatos. Hátránya, hogy bonyolultabb alkatrészeket nem lehet vele gyártani, csak lemezeket, csöveket és profilokat.</a:t>
            </a:r>
          </a:p>
        </p:txBody>
      </p:sp>
      <p:pic>
        <p:nvPicPr>
          <p:cNvPr id="4" name="Picture 2" descr="Top 30 Extrusion GIFs | Find the best GIF on Gfyc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391" y="2065773"/>
            <a:ext cx="5487579" cy="274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59551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41</TotalTime>
  <Words>288</Words>
  <Application>Microsoft Office PowerPoint</Application>
  <PresentationFormat>Szélesvásznú</PresentationFormat>
  <Paragraphs>40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3" baseType="lpstr">
      <vt:lpstr>Arial</vt:lpstr>
      <vt:lpstr>Trebuchet MS</vt:lpstr>
      <vt:lpstr>Berlin</vt:lpstr>
      <vt:lpstr>Műanyag feldolgozási eljárások</vt:lpstr>
      <vt:lpstr>Bevezetés</vt:lpstr>
      <vt:lpstr>Fröccsöntés</vt:lpstr>
      <vt:lpstr>Fröccsöntés II.</vt:lpstr>
      <vt:lpstr>Fröccsöntés III.</vt:lpstr>
      <vt:lpstr>Fröccsöntési ciklus</vt:lpstr>
      <vt:lpstr>Extrúzió I.</vt:lpstr>
      <vt:lpstr>Extrúzió II.</vt:lpstr>
      <vt:lpstr>Extrúzió folyamata</vt:lpstr>
      <vt:lpstr>Összefoglalás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Műanyag feldolgozási eljárások</dc:title>
  <dc:creator>Felhasználó</dc:creator>
  <cp:lastModifiedBy>Felhasználó</cp:lastModifiedBy>
  <cp:revision>5</cp:revision>
  <dcterms:created xsi:type="dcterms:W3CDTF">2021-06-03T08:19:45Z</dcterms:created>
  <dcterms:modified xsi:type="dcterms:W3CDTF">2021-06-03T11:27:36Z</dcterms:modified>
</cp:coreProperties>
</file>