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8/5/2021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8/5/2021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8/5/2021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8/5/2021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8/5/2021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8/5/2021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8/5/2021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8/5/2021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8/5/2021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A diffúzió és az ozmózis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Készítette: Horváth Balázs 2021.08.05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738" y="0"/>
            <a:ext cx="713262" cy="71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24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atomok mozognak?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Az </a:t>
            </a:r>
            <a:r>
              <a:rPr lang="hu-HU" dirty="0"/>
              <a:t>atomok szilárd, folyadék és gáz állapotban is mozognak.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Gáz halmazállapotban bármerre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Folyadék állapotban elgördülő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Szilárd halmazban helyhez kötött rezgő mozgást végeznek.</a:t>
            </a:r>
            <a:endParaRPr lang="hu-HU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hu-HU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hu-HU" dirty="0"/>
              <a:t>A diffúzió a fizikában és a kémiában használatos fogalom. </a:t>
            </a:r>
            <a:r>
              <a:rPr lang="hu-HU" dirty="0"/>
              <a:t>Az anyagi részecskék (elektronok, atomok, molekulák, ionok, kolloid részecskék) áramlása, melyet a </a:t>
            </a:r>
            <a:r>
              <a:rPr lang="hu-HU" dirty="0" smtClean="0"/>
              <a:t>sűrűségkülönbség </a:t>
            </a:r>
            <a:r>
              <a:rPr lang="hu-HU" dirty="0"/>
              <a:t>okoz.</a:t>
            </a:r>
            <a:endParaRPr lang="hu-HU" dirty="0">
              <a:sym typeface="Wingdings" panose="05000000000000000000" pitchFamily="2" charset="2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738" y="0"/>
            <a:ext cx="713262" cy="713262"/>
          </a:xfrm>
          <a:prstGeom prst="rect">
            <a:avLst/>
          </a:prstGeom>
        </p:spPr>
      </p:pic>
      <p:pic>
        <p:nvPicPr>
          <p:cNvPr id="4098" name="Picture 2" descr="Kémia 9. A. - II. Mi okozza a fizikai tulajdonságokat? - 4. Diffúzió,  oldódás, ozmóz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312" y="5401918"/>
            <a:ext cx="2509248" cy="1456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91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Gázok diffúziója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gázok szabadon mozoghatnak, így keveredésük a legkönnyebb.</a:t>
            </a:r>
          </a:p>
          <a:p>
            <a:r>
              <a:rPr lang="hu-HU" dirty="0" smtClean="0"/>
              <a:t>A gázok diffúziójának fontos szerepe van például a gázelegyek eloszlatásánál.</a:t>
            </a:r>
          </a:p>
          <a:p>
            <a:r>
              <a:rPr lang="hu-HU" dirty="0" smtClean="0"/>
              <a:t>A diffúziót befolyásoló tényezők a hőmérséklet, és a nyomás.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1026" name="Picture 2" descr="856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780" y="4688385"/>
            <a:ext cx="2474677" cy="217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z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005" y="4688385"/>
            <a:ext cx="2169613" cy="216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738" y="0"/>
            <a:ext cx="713262" cy="71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6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Folyadék diffúzió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folyadékok diffúziója kulcsfontosságú az élet szempontjából.</a:t>
            </a:r>
          </a:p>
          <a:p>
            <a:r>
              <a:rPr lang="hu-HU" dirty="0"/>
              <a:t>A diffúziót befolyásoló tényezők a hőmérséklet, és a nyomás.</a:t>
            </a:r>
          </a:p>
          <a:p>
            <a:r>
              <a:rPr lang="hu-HU" dirty="0" smtClean="0"/>
              <a:t>A diffúzió az elgördülő atomok által történik meg.</a:t>
            </a:r>
          </a:p>
          <a:p>
            <a:endParaRPr lang="hu-HU" dirty="0"/>
          </a:p>
        </p:txBody>
      </p:sp>
      <p:pic>
        <p:nvPicPr>
          <p:cNvPr id="2050" name="Picture 2" descr="ملف:Dispersion.gif - ويكيبيديا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231" y="4754880"/>
            <a:ext cx="2772294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ffusion: Water &amp;amp; Food Dye - Diffusion Project on Make a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513" y="4754880"/>
            <a:ext cx="3738880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738" y="0"/>
            <a:ext cx="713262" cy="71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59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Szilárd diffúzió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Főleg a fémeknél találkozhatsz vele</a:t>
            </a:r>
          </a:p>
          <a:p>
            <a:r>
              <a:rPr lang="hu-HU" dirty="0" smtClean="0"/>
              <a:t>Három típusa van:</a:t>
            </a:r>
          </a:p>
          <a:p>
            <a:pPr lvl="1"/>
            <a:r>
              <a:rPr lang="hu-HU" dirty="0" err="1" smtClean="0"/>
              <a:t>Interstíciós</a:t>
            </a:r>
            <a:r>
              <a:rPr lang="hu-HU" dirty="0" smtClean="0"/>
              <a:t>(az új atom a rácsok közé épül be)</a:t>
            </a:r>
          </a:p>
          <a:p>
            <a:pPr lvl="1"/>
            <a:r>
              <a:rPr lang="hu-HU" dirty="0" err="1" smtClean="0"/>
              <a:t>Vakanciás</a:t>
            </a:r>
            <a:r>
              <a:rPr lang="hu-HU" dirty="0" smtClean="0"/>
              <a:t>(Az új atom egy rácsközi lyukba épül be)</a:t>
            </a:r>
          </a:p>
          <a:p>
            <a:pPr lvl="1"/>
            <a:r>
              <a:rPr lang="hu-HU" dirty="0" err="1" smtClean="0"/>
              <a:t>Intermolekuláris</a:t>
            </a:r>
            <a:r>
              <a:rPr lang="hu-HU" dirty="0" smtClean="0"/>
              <a:t> (az új atom egy régivel </a:t>
            </a:r>
            <a:r>
              <a:rPr lang="hu-HU" dirty="0" err="1" smtClean="0"/>
              <a:t>cserélődik</a:t>
            </a:r>
            <a:r>
              <a:rPr lang="hu-HU" dirty="0" smtClean="0"/>
              <a:t> ki)</a:t>
            </a:r>
          </a:p>
          <a:p>
            <a:pPr marL="457200" lvl="1" indent="0">
              <a:buNone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3074" name="Picture 2" descr="diffusion.png [SubsTech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822" y="4761379"/>
            <a:ext cx="4330133" cy="209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738" y="0"/>
            <a:ext cx="713262" cy="71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33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Diffúzió az életben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18712" y="1907177"/>
            <a:ext cx="10554574" cy="3951621"/>
          </a:xfrm>
        </p:spPr>
        <p:txBody>
          <a:bodyPr/>
          <a:lstStyle/>
          <a:p>
            <a:r>
              <a:rPr lang="hu-HU" dirty="0" smtClean="0"/>
              <a:t>A diffúzió legfontosabb példája a sejtekben zajlik, ahol a sejtfal ozmózissal tartja fent magát és így zajlik a sejtek táplálása.</a:t>
            </a:r>
          </a:p>
          <a:p>
            <a:r>
              <a:rPr lang="hu-HU" dirty="0" smtClean="0"/>
              <a:t>A gyümölcsök méretének duzzadása, illetve töppedése is az időjárástól függ, </a:t>
            </a:r>
          </a:p>
          <a:p>
            <a:pPr marL="0" indent="0">
              <a:buNone/>
            </a:pPr>
            <a:r>
              <a:rPr lang="hu-HU" dirty="0" smtClean="0"/>
              <a:t>      száraz időben a gyümölcs összemegy, nedves időben megduzzad(akár szét is repedhet)</a:t>
            </a:r>
            <a:endParaRPr lang="hu-HU" dirty="0"/>
          </a:p>
        </p:txBody>
      </p:sp>
      <p:pic>
        <p:nvPicPr>
          <p:cNvPr id="5122" name="Picture 2" descr="Lehetőségek és útvesztők a szőlőültetvények tápanyag-gazdálkodásában -  Agrofórum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560" y="4550908"/>
            <a:ext cx="1297577" cy="230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ejtbiológia | Digitális Tankönyvtá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203" y="4652003"/>
            <a:ext cx="3240768" cy="220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738" y="0"/>
            <a:ext cx="713262" cy="71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190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Ozmózis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61957" y="1908779"/>
            <a:ext cx="10554574" cy="3636511"/>
          </a:xfrm>
        </p:spPr>
        <p:txBody>
          <a:bodyPr/>
          <a:lstStyle/>
          <a:p>
            <a:r>
              <a:rPr lang="hu-HU" dirty="0" smtClean="0"/>
              <a:t>Az ozmózis a diffúzió irányított formája, az áramlást egy félig áteresztő hártyával végezzük.</a:t>
            </a:r>
          </a:p>
          <a:p>
            <a:r>
              <a:rPr lang="hu-HU" dirty="0" smtClean="0"/>
              <a:t>A hártya, csak a kisebb molekulákat engedi át(oldószer).</a:t>
            </a:r>
          </a:p>
          <a:p>
            <a:r>
              <a:rPr lang="hu-HU" dirty="0" smtClean="0"/>
              <a:t>Ez által válik lehetővé a speciális oldatok létrehozása.</a:t>
            </a:r>
            <a:endParaRPr lang="hu-HU" dirty="0"/>
          </a:p>
        </p:txBody>
      </p:sp>
      <p:pic>
        <p:nvPicPr>
          <p:cNvPr id="6146" name="Picture 2" descr="Kémia 9. A. - II. Mi okozza a fizikai tulajdonságokat? - 4. Diffúzió,  oldódás, ozmóz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249" y="4562816"/>
            <a:ext cx="3175454" cy="229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8738" y="0"/>
            <a:ext cx="713262" cy="71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49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Kérdés esetén keresd a </a:t>
            </a:r>
            <a:r>
              <a:rPr lang="hu-HU" dirty="0" err="1" smtClean="0"/>
              <a:t>kemiaokosan</a:t>
            </a:r>
            <a:r>
              <a:rPr lang="hu-HU" dirty="0" smtClean="0"/>
              <a:t> weboldalát. </a:t>
            </a:r>
            <a:r>
              <a:rPr lang="hu-HU" dirty="0" smtClean="0">
                <a:sym typeface="Wingdings" panose="05000000000000000000" pitchFamily="2" charset="2"/>
              </a:rPr>
              <a:t>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642" y="1081456"/>
            <a:ext cx="3810001" cy="38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414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egyezhető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TM03457503[[fn=Jegyezhető]]</Template>
  <TotalTime>79</TotalTime>
  <Words>275</Words>
  <Application>Microsoft Office PowerPoint</Application>
  <PresentationFormat>Szélesvásznú</PresentationFormat>
  <Paragraphs>33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Wingdings</vt:lpstr>
      <vt:lpstr>Wingdings 2</vt:lpstr>
      <vt:lpstr>Jegyezhető</vt:lpstr>
      <vt:lpstr>A diffúzió és az ozmózis</vt:lpstr>
      <vt:lpstr>Az atomok mozognak?</vt:lpstr>
      <vt:lpstr>Gázok diffúziója</vt:lpstr>
      <vt:lpstr>Folyadék diffúzió</vt:lpstr>
      <vt:lpstr>Szilárd diffúzió</vt:lpstr>
      <vt:lpstr>Diffúzió az életben</vt:lpstr>
      <vt:lpstr>Ozmózis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diffúzió és az ozmózis</dc:title>
  <dc:creator>Felhasználó</dc:creator>
  <cp:lastModifiedBy>Felhasználó</cp:lastModifiedBy>
  <cp:revision>6</cp:revision>
  <dcterms:created xsi:type="dcterms:W3CDTF">2021-08-05T16:26:34Z</dcterms:created>
  <dcterms:modified xsi:type="dcterms:W3CDTF">2021-08-05T17:46:16Z</dcterms:modified>
</cp:coreProperties>
</file>