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ím és képaláír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dézet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évkártya idéze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gaz vagy ham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Szerves vegyületek szerkezete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Készítette: Horváth Balázs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7145659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Szerkezet meghatározása</a:t>
            </a:r>
            <a:endParaRPr lang="hu-HU" dirty="0"/>
          </a:p>
        </p:txBody>
      </p:sp>
      <p:sp>
        <p:nvSpPr>
          <p:cNvPr id="4" name="Szövegdoboz 3"/>
          <p:cNvSpPr txBox="1"/>
          <p:nvPr/>
        </p:nvSpPr>
        <p:spPr>
          <a:xfrm>
            <a:off x="1379488" y="6488668"/>
            <a:ext cx="113385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Forrás: https://hu.wikipedia.org/wiki/Sztereoizom%C3%A9ria#/media/F%C3%A1jl:Isomerism-hu.svg</a:t>
            </a:r>
          </a:p>
        </p:txBody>
      </p:sp>
      <p:pic>
        <p:nvPicPr>
          <p:cNvPr id="1028" name="Picture 4" descr="https://upload.wikimedia.org/wikipedia/commons/thumb/7/76/Isomerism-hu.svg/1920px-Isomerism-hu.svg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976" y="1590347"/>
            <a:ext cx="7095248" cy="44825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20630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Konstitúció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Konstitúció fogalma: a szerves vegyületek kapcsolódási sorrendjét konstitúciónak nevezzük.</a:t>
            </a:r>
          </a:p>
          <a:p>
            <a:r>
              <a:rPr lang="hu-HU" dirty="0" smtClean="0"/>
              <a:t>Konstitúciós izomer: Azonos összegképletű, de eltérő kapcsolódási sorrendű molekulák.</a:t>
            </a:r>
          </a:p>
          <a:p>
            <a:r>
              <a:rPr lang="hu-HU" dirty="0" smtClean="0"/>
              <a:t>Példa: C</a:t>
            </a:r>
            <a:r>
              <a:rPr lang="hu-HU" sz="1000" dirty="0" smtClean="0"/>
              <a:t>5</a:t>
            </a:r>
            <a:r>
              <a:rPr lang="hu-HU" dirty="0" smtClean="0"/>
              <a:t>H</a:t>
            </a:r>
            <a:r>
              <a:rPr lang="hu-HU" sz="1000" dirty="0" smtClean="0"/>
              <a:t>12</a:t>
            </a:r>
            <a:endParaRPr lang="hu-HU" sz="10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6814" y="3342883"/>
            <a:ext cx="2986284" cy="2568339"/>
          </a:xfrm>
          <a:prstGeom prst="rect">
            <a:avLst/>
          </a:prstGeom>
        </p:spPr>
      </p:pic>
      <p:sp>
        <p:nvSpPr>
          <p:cNvPr id="5" name="Szövegdoboz 4"/>
          <p:cNvSpPr txBox="1"/>
          <p:nvPr/>
        </p:nvSpPr>
        <p:spPr>
          <a:xfrm>
            <a:off x="6669956" y="6488668"/>
            <a:ext cx="58493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Kép</a:t>
            </a:r>
            <a:r>
              <a:rPr lang="hu-HU" dirty="0" smtClean="0"/>
              <a:t>: http</a:t>
            </a:r>
            <a:r>
              <a:rPr lang="hu-HU" dirty="0"/>
              <a:t>://enfo.agt.bme.hu/drupal/node/11928</a:t>
            </a:r>
          </a:p>
        </p:txBody>
      </p:sp>
    </p:spTree>
    <p:extLst>
      <p:ext uri="{BB962C8B-B14F-4D97-AF65-F5344CB8AC3E}">
        <p14:creationId xmlns:p14="http://schemas.microsoft.com/office/powerpoint/2010/main" val="1686804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Konformáció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Konformáció fogalma: egy molekula különböző, egymással nem kapcsolódó atomjainak egymástól viszonyított térbeli elhelyezkedése.</a:t>
            </a:r>
          </a:p>
          <a:p>
            <a:r>
              <a:rPr lang="hu-HU" dirty="0" smtClean="0"/>
              <a:t>Konformációs izomerek: Azonos összegképlet és konstitúció eltérő konformáció</a:t>
            </a:r>
            <a:endParaRPr lang="hu-HU" dirty="0"/>
          </a:p>
        </p:txBody>
      </p:sp>
      <p:pic>
        <p:nvPicPr>
          <p:cNvPr id="2050" name="Picture 2" descr="Vízkémia I. | Digitális Tankönyvtá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362" y="3589129"/>
            <a:ext cx="4482927" cy="23220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1679172" y="6409113"/>
            <a:ext cx="109644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/>
              <a:t>Forrás: https://regi.tankonyvtar.hu/hu/tartalom/tamop412A/2010-0019_Vizkemia_I/ch22.html</a:t>
            </a:r>
          </a:p>
        </p:txBody>
      </p:sp>
    </p:spTree>
    <p:extLst>
      <p:ext uri="{BB962C8B-B14F-4D97-AF65-F5344CB8AC3E}">
        <p14:creationId xmlns:p14="http://schemas.microsoft.com/office/powerpoint/2010/main" val="16741107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Térizoméria (</a:t>
            </a:r>
            <a:r>
              <a:rPr lang="hu-HU" dirty="0" err="1" smtClean="0"/>
              <a:t>sztereoizoméria</a:t>
            </a:r>
            <a:r>
              <a:rPr lang="hu-HU" dirty="0" smtClean="0"/>
              <a:t>)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dirty="0" smtClean="0"/>
              <a:t>Térizomerek: Azonos konstitúció, de eltérő a térbeli elrendeződés</a:t>
            </a:r>
          </a:p>
          <a:p>
            <a:r>
              <a:rPr lang="hu-HU" dirty="0" smtClean="0"/>
              <a:t>Optikai izoméria: </a:t>
            </a:r>
            <a:r>
              <a:rPr lang="hu-HU" smtClean="0"/>
              <a:t>tükörkép </a:t>
            </a:r>
            <a:r>
              <a:rPr lang="hu-HU" dirty="0" err="1"/>
              <a:t>i</a:t>
            </a:r>
            <a:r>
              <a:rPr lang="hu-HU" smtClean="0"/>
              <a:t>zoméria</a:t>
            </a:r>
            <a:endParaRPr lang="hu-HU" dirty="0" smtClean="0"/>
          </a:p>
          <a:p>
            <a:r>
              <a:rPr lang="hu-HU" dirty="0" err="1" smtClean="0"/>
              <a:t>Királis</a:t>
            </a:r>
            <a:r>
              <a:rPr lang="hu-HU" dirty="0" smtClean="0"/>
              <a:t> molekula: olyan molekula amely a tükörképével nem hozható fedésbe.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4285633953"/>
      </p:ext>
    </p:extLst>
  </p:cSld>
  <p:clrMapOvr>
    <a:masterClrMapping/>
  </p:clrMapOvr>
</p:sld>
</file>

<file path=ppt/theme/theme1.xml><?xml version="1.0" encoding="utf-8"?>
<a:theme xmlns:a="http://schemas.openxmlformats.org/drawingml/2006/main" name="Szálak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</TotalTime>
  <Words>110</Words>
  <Application>Microsoft Office PowerPoint</Application>
  <PresentationFormat>Szélesvásznú</PresentationFormat>
  <Paragraphs>17</Paragraphs>
  <Slides>5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Szálak</vt:lpstr>
      <vt:lpstr>Szerves vegyületek szerkezete</vt:lpstr>
      <vt:lpstr>Szerkezet meghatározása</vt:lpstr>
      <vt:lpstr>Konstitúció</vt:lpstr>
      <vt:lpstr>Konformáció</vt:lpstr>
      <vt:lpstr>Térizoméria (sztereoizoméria)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Szerves vegyületek szerkezete</dc:title>
  <dc:creator>Horváth Balázs</dc:creator>
  <cp:lastModifiedBy>Horváth Balázs</cp:lastModifiedBy>
  <cp:revision>4</cp:revision>
  <dcterms:created xsi:type="dcterms:W3CDTF">2020-11-22T08:40:46Z</dcterms:created>
  <dcterms:modified xsi:type="dcterms:W3CDTF">2020-11-22T08:59:38Z</dcterms:modified>
</cp:coreProperties>
</file>