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Telített szénhidrogének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301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Szénhidrohének</a:t>
            </a:r>
            <a:r>
              <a:rPr lang="hu-HU" dirty="0" smtClean="0"/>
              <a:t> csoportosítása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u="sng" dirty="0"/>
              <a:t>Szénatomok közti kötések száma szerint:</a:t>
            </a:r>
          </a:p>
          <a:p>
            <a:pPr lvl="1"/>
            <a:r>
              <a:rPr lang="hu-HU" dirty="0"/>
              <a:t>Telített szénhidrogének: Csak egyszeres kötések</a:t>
            </a:r>
          </a:p>
          <a:p>
            <a:pPr lvl="1"/>
            <a:r>
              <a:rPr lang="hu-HU" dirty="0"/>
              <a:t>Telítetlen szénhidrogének: legalább 1 kettős kötés előfordul</a:t>
            </a:r>
          </a:p>
          <a:p>
            <a:pPr lvl="1"/>
            <a:r>
              <a:rPr lang="hu-HU" dirty="0"/>
              <a:t>Aromás szénhidrogének: Gyűrűs molekulák delokalizált elektron rendszerrel</a:t>
            </a:r>
          </a:p>
          <a:p>
            <a:pPr marL="285750" lvl="1"/>
            <a:r>
              <a:rPr lang="hu-H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Szénlánc alakja szerint</a:t>
            </a:r>
          </a:p>
          <a:p>
            <a:pPr lvl="1"/>
            <a:r>
              <a:rPr lang="hu-HU" dirty="0" smtClean="0"/>
              <a:t>Nyílt láncú</a:t>
            </a:r>
          </a:p>
          <a:p>
            <a:pPr lvl="1"/>
            <a:r>
              <a:rPr lang="hu-HU" dirty="0" smtClean="0"/>
              <a:t>Zárt láncú (gyűrűs)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9760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Szénatomok rendűsége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Elsőrendű szénatom egy;</a:t>
            </a:r>
          </a:p>
          <a:p>
            <a:r>
              <a:rPr lang="hu-HU" dirty="0" smtClean="0"/>
              <a:t>Másodrendű szénatom kettő;</a:t>
            </a:r>
          </a:p>
          <a:p>
            <a:r>
              <a:rPr lang="hu-HU" dirty="0" smtClean="0"/>
              <a:t>Harmadrendű szénatom három; </a:t>
            </a:r>
          </a:p>
          <a:p>
            <a:r>
              <a:rPr lang="hu-HU" dirty="0" smtClean="0"/>
              <a:t>A negyedrendű szénatom 4 kovalens kötéssel kapcsolódik másik szénatomokhoz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115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Alkánok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</a:t>
            </a:r>
            <a:r>
              <a:rPr lang="hu-HU" dirty="0"/>
              <a:t> telített nyílt láncú szénvegyületeket az érvényes nevezéktan szerint </a:t>
            </a:r>
            <a:r>
              <a:rPr lang="hu-HU" dirty="0" err="1"/>
              <a:t>alkánoknak</a:t>
            </a:r>
            <a:r>
              <a:rPr lang="hu-HU" dirty="0"/>
              <a:t> </a:t>
            </a:r>
            <a:r>
              <a:rPr lang="hu-HU" dirty="0" smtClean="0"/>
              <a:t>nevezzük (régies nevük paraffinok)</a:t>
            </a:r>
          </a:p>
          <a:p>
            <a:r>
              <a:rPr lang="hu-HU" dirty="0" smtClean="0"/>
              <a:t>Elnevezésük :1-4-ig külön név, utána görög számnév + -án végződés (pl. Oktán)</a:t>
            </a:r>
          </a:p>
          <a:p>
            <a:r>
              <a:rPr lang="hu-HU" dirty="0" smtClean="0"/>
              <a:t>Általános összegképletük: C</a:t>
            </a:r>
            <a:r>
              <a:rPr lang="hu-HU" sz="1000" dirty="0" smtClean="0"/>
              <a:t>n</a:t>
            </a:r>
            <a:r>
              <a:rPr lang="hu-HU" dirty="0" smtClean="0"/>
              <a:t>H</a:t>
            </a:r>
            <a:r>
              <a:rPr lang="hu-HU" sz="1000" dirty="0" smtClean="0"/>
              <a:t>2n+2</a:t>
            </a:r>
          </a:p>
          <a:p>
            <a:r>
              <a:rPr lang="hu-HU" dirty="0" smtClean="0"/>
              <a:t>Homológ sor: olyan atomok csoportja, amelyek csak egy metilén csoporttal(-CH</a:t>
            </a:r>
            <a:r>
              <a:rPr lang="hu-HU" sz="1000" dirty="0" smtClean="0"/>
              <a:t>3</a:t>
            </a:r>
            <a:r>
              <a:rPr lang="hu-HU" dirty="0" smtClean="0"/>
              <a:t>) térnek el egymástól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8089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Alkánok</a:t>
            </a:r>
            <a:r>
              <a:rPr lang="hu-HU" dirty="0" smtClean="0"/>
              <a:t> fizikai tulajdonságai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/>
              <a:t>növekvő szénatomszámmal fokozatosan növekszik a forráspont </a:t>
            </a:r>
            <a:r>
              <a:rPr lang="hu-HU" dirty="0" smtClean="0"/>
              <a:t>és az olvadáspont értéke</a:t>
            </a:r>
          </a:p>
          <a:p>
            <a:r>
              <a:rPr lang="hu-HU" dirty="0" smtClean="0"/>
              <a:t>Apoláris molekulák, vízben nem oldódnak</a:t>
            </a:r>
          </a:p>
          <a:p>
            <a:r>
              <a:rPr lang="hu-HU" dirty="0" smtClean="0"/>
              <a:t>C1-C4-ig gáz C5-C18-ig folyadék, afelett szilárd szobahőmérsékleten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1020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tulajdonságaik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Elegendő levegő jelenlétében szén-dioxiddá és vízzé égnek el. A reakció mindig exoterm – hőtermelő – éppen ezért használják energiatermelésre.</a:t>
            </a:r>
          </a:p>
          <a:p>
            <a:r>
              <a:rPr lang="hu-HU" i="1" dirty="0"/>
              <a:t>Hőbontás</a:t>
            </a:r>
            <a:r>
              <a:rPr lang="hu-HU" dirty="0"/>
              <a:t>: A szénhidrogének kötései magasabb hőmérsékleten felhasadnak, ezeket a kémiai változásokat iparilag is kihasználják.</a:t>
            </a:r>
          </a:p>
          <a:p>
            <a:r>
              <a:rPr lang="hu-HU" i="1" dirty="0"/>
              <a:t>Krakkolás</a:t>
            </a:r>
            <a:r>
              <a:rPr lang="hu-HU" dirty="0"/>
              <a:t>: A krakkolás enyhe hőbontási folyamatot jelent, amikor nagyobb szénatomszámú szénhidrogének szénláncából „letörnek”, és így rövidebb szénláncú szénhidrogéneket nyernek.</a:t>
            </a:r>
          </a:p>
          <a:p>
            <a:r>
              <a:rPr lang="hu-HU" i="1" dirty="0" err="1"/>
              <a:t>Szubsztitúiós</a:t>
            </a:r>
            <a:r>
              <a:rPr lang="hu-HU" i="1" dirty="0"/>
              <a:t> reakció</a:t>
            </a:r>
            <a:r>
              <a:rPr lang="hu-HU" dirty="0"/>
              <a:t>: A </a:t>
            </a:r>
            <a:r>
              <a:rPr lang="hu-HU" dirty="0" err="1"/>
              <a:t>szusztitúció</a:t>
            </a:r>
            <a:r>
              <a:rPr lang="hu-HU" dirty="0"/>
              <a:t> olyan kémiai folyamat, amelynek során a kiindulási molekula egy vagy több hidrogén atomját más atomra cserélik ki.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6058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Cikloalkánok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telített (csak egyszeres kötést tartalmazó) gyűrűs szénhidrogéneket </a:t>
            </a:r>
            <a:r>
              <a:rPr lang="hu-HU" dirty="0" err="1"/>
              <a:t>cikloalkánoknak</a:t>
            </a:r>
            <a:r>
              <a:rPr lang="hu-HU" dirty="0"/>
              <a:t> nevezzük</a:t>
            </a:r>
            <a:r>
              <a:rPr lang="hu-HU" dirty="0" smtClean="0"/>
              <a:t>.</a:t>
            </a:r>
          </a:p>
          <a:p>
            <a:r>
              <a:rPr lang="hu-HU" dirty="0" smtClean="0"/>
              <a:t> </a:t>
            </a:r>
            <a:r>
              <a:rPr lang="hu-HU" dirty="0"/>
              <a:t>A </a:t>
            </a:r>
            <a:r>
              <a:rPr lang="hu-HU" dirty="0" err="1"/>
              <a:t>cikloalkánok</a:t>
            </a:r>
            <a:r>
              <a:rPr lang="hu-HU" dirty="0"/>
              <a:t> is homológ sort </a:t>
            </a:r>
            <a:r>
              <a:rPr lang="hu-HU" dirty="0" smtClean="0"/>
              <a:t>alkotnak</a:t>
            </a:r>
          </a:p>
          <a:p>
            <a:r>
              <a:rPr lang="hu-HU" dirty="0" smtClean="0"/>
              <a:t>általános </a:t>
            </a:r>
            <a:r>
              <a:rPr lang="hu-HU" dirty="0"/>
              <a:t>összegképlete: C</a:t>
            </a:r>
            <a:r>
              <a:rPr lang="hu-HU" baseline="-25000" dirty="0"/>
              <a:t>n</a:t>
            </a:r>
            <a:r>
              <a:rPr lang="hu-HU" dirty="0"/>
              <a:t>H</a:t>
            </a:r>
            <a:r>
              <a:rPr lang="hu-HU" baseline="-25000" dirty="0"/>
              <a:t>2n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 smtClean="0"/>
              <a:t>Elnevezésük </a:t>
            </a:r>
            <a:r>
              <a:rPr lang="hu-HU" dirty="0"/>
              <a:t>az </a:t>
            </a:r>
            <a:r>
              <a:rPr lang="hu-HU" dirty="0" err="1"/>
              <a:t>alkánokéhoz</a:t>
            </a:r>
            <a:r>
              <a:rPr lang="hu-HU" dirty="0"/>
              <a:t> hasonló, csak a megfelelő szénatomszámú név elé a „</a:t>
            </a:r>
            <a:r>
              <a:rPr lang="hu-HU" dirty="0" err="1"/>
              <a:t>ciklo</a:t>
            </a:r>
            <a:r>
              <a:rPr lang="hu-HU" dirty="0"/>
              <a:t>” szót tesszük</a:t>
            </a:r>
            <a:r>
              <a:rPr lang="hu-HU"/>
              <a:t>. </a:t>
            </a:r>
            <a:endParaRPr lang="hu-HU" smtClean="0"/>
          </a:p>
          <a:p>
            <a:r>
              <a:rPr lang="hu-HU" smtClean="0"/>
              <a:t>Fizikai </a:t>
            </a:r>
            <a:r>
              <a:rPr lang="hu-HU" dirty="0"/>
              <a:t>és kémiai tulajdonságaik nagyon hasonlítanak a nekik megfelelő szénatomszámú </a:t>
            </a:r>
            <a:r>
              <a:rPr lang="hu-HU" dirty="0" err="1"/>
              <a:t>alkánok</a:t>
            </a:r>
            <a:r>
              <a:rPr lang="hu-HU" dirty="0"/>
              <a:t> tulajdonságaihoz.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7899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gi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TM03457452[[fn=Égi]]</Template>
  <TotalTime>17</TotalTime>
  <Words>244</Words>
  <Application>Microsoft Office PowerPoint</Application>
  <PresentationFormat>Szélesvásznú</PresentationFormat>
  <Paragraphs>35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Égi</vt:lpstr>
      <vt:lpstr>Telített szénhidrogének</vt:lpstr>
      <vt:lpstr>Szénhidrohének csoportosítása</vt:lpstr>
      <vt:lpstr>Szénatomok rendűsége</vt:lpstr>
      <vt:lpstr>Alkánok</vt:lpstr>
      <vt:lpstr>Alkánok fizikai tulajdonságai</vt:lpstr>
      <vt:lpstr>Kémiai tulajdonságaik</vt:lpstr>
      <vt:lpstr>Cikloalkánok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Telített szénhidrogének</dc:title>
  <dc:creator>Horváth Balázs</dc:creator>
  <cp:lastModifiedBy>Horváth Balázs</cp:lastModifiedBy>
  <cp:revision>2</cp:revision>
  <dcterms:created xsi:type="dcterms:W3CDTF">2020-11-22T09:06:11Z</dcterms:created>
  <dcterms:modified xsi:type="dcterms:W3CDTF">2020-11-22T09:23:34Z</dcterms:modified>
</cp:coreProperties>
</file>