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7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68B139-884D-4B08-B1C0-85341C028FD4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AE737550-AFA5-4CA7-8E95-B4924D69C4B3}">
      <dgm:prSet phldrT="[Szöveg]"/>
      <dgm:spPr>
        <a:solidFill>
          <a:srgbClr val="0070C0"/>
        </a:solidFill>
      </dgm:spPr>
      <dgm:t>
        <a:bodyPr/>
        <a:lstStyle/>
        <a:p>
          <a:r>
            <a:rPr lang="hu-HU" dirty="0" smtClean="0"/>
            <a:t>Az anyag nem lehet folytonos, hanem kicsi, tovább nem osztható építőelemekből, atomokból épül fel.</a:t>
          </a:r>
          <a:endParaRPr lang="hu-HU" dirty="0"/>
        </a:p>
      </dgm:t>
    </dgm:pt>
    <dgm:pt modelId="{E1680FC1-DC7D-470E-AAD9-48510D3ABAE5}" type="parTrans" cxnId="{76ABF9DE-369E-4383-82A2-119D01A7D819}">
      <dgm:prSet/>
      <dgm:spPr/>
      <dgm:t>
        <a:bodyPr/>
        <a:lstStyle/>
        <a:p>
          <a:endParaRPr lang="hu-HU"/>
        </a:p>
      </dgm:t>
    </dgm:pt>
    <dgm:pt modelId="{DF4BF28C-7A48-4CFF-AEDB-E8EB196AB778}" type="sibTrans" cxnId="{76ABF9DE-369E-4383-82A2-119D01A7D819}">
      <dgm:prSet/>
      <dgm:spPr/>
      <dgm:t>
        <a:bodyPr/>
        <a:lstStyle/>
        <a:p>
          <a:endParaRPr lang="hu-HU"/>
        </a:p>
      </dgm:t>
    </dgm:pt>
    <dgm:pt modelId="{05E165D1-049D-4E17-B694-844CA03187FE}">
      <dgm:prSet phldrT="[Szöveg]"/>
      <dgm:spPr>
        <a:solidFill>
          <a:srgbClr val="0070C0"/>
        </a:solidFill>
      </dgm:spPr>
      <dgm:t>
        <a:bodyPr/>
        <a:lstStyle/>
        <a:p>
          <a:r>
            <a:rPr lang="hu-HU" dirty="0" smtClean="0"/>
            <a:t>Az egyes anyagok atomjai minőségileg azonosak azonban az alakjuk és méretük különbözik</a:t>
          </a:r>
          <a:endParaRPr lang="hu-HU" dirty="0"/>
        </a:p>
      </dgm:t>
    </dgm:pt>
    <dgm:pt modelId="{37881E82-4332-4991-8265-A4AC35DF0688}" type="parTrans" cxnId="{5C4C46C0-7B37-4238-84E2-361DA1B166DE}">
      <dgm:prSet/>
      <dgm:spPr/>
      <dgm:t>
        <a:bodyPr/>
        <a:lstStyle/>
        <a:p>
          <a:endParaRPr lang="hu-HU"/>
        </a:p>
      </dgm:t>
    </dgm:pt>
    <dgm:pt modelId="{788633D4-9848-4926-835A-FE965447B742}" type="sibTrans" cxnId="{5C4C46C0-7B37-4238-84E2-361DA1B166DE}">
      <dgm:prSet/>
      <dgm:spPr/>
      <dgm:t>
        <a:bodyPr/>
        <a:lstStyle/>
        <a:p>
          <a:endParaRPr lang="hu-HU"/>
        </a:p>
      </dgm:t>
    </dgm:pt>
    <dgm:pt modelId="{D49B7D35-15BB-4B2A-A06C-F87C916FE7BC}">
      <dgm:prSet phldrT="[Szöveg]"/>
      <dgm:spPr>
        <a:solidFill>
          <a:srgbClr val="0070C0"/>
        </a:solidFill>
      </dgm:spPr>
      <dgm:t>
        <a:bodyPr/>
        <a:lstStyle/>
        <a:p>
          <a:r>
            <a:rPr lang="hu-HU" dirty="0" smtClean="0"/>
            <a:t>A négy őselem (tűz, levegő, föld és víz) </a:t>
          </a:r>
          <a:r>
            <a:rPr lang="hu-HU" dirty="0" err="1" smtClean="0"/>
            <a:t>jellemzi</a:t>
          </a:r>
          <a:r>
            <a:rPr lang="hu-HU" dirty="0" smtClean="0"/>
            <a:t> az anyagok természetét</a:t>
          </a:r>
          <a:endParaRPr lang="hu-HU" dirty="0"/>
        </a:p>
      </dgm:t>
    </dgm:pt>
    <dgm:pt modelId="{E378AAAB-334D-4EA6-9082-34C5225B4A97}" type="parTrans" cxnId="{5BDB4EE4-648E-44DA-85EE-9715BE5D8BCC}">
      <dgm:prSet/>
      <dgm:spPr/>
      <dgm:t>
        <a:bodyPr/>
        <a:lstStyle/>
        <a:p>
          <a:endParaRPr lang="hu-HU"/>
        </a:p>
      </dgm:t>
    </dgm:pt>
    <dgm:pt modelId="{51E4DDF8-E5E5-43C4-BBF1-6C47E33F761A}" type="sibTrans" cxnId="{5BDB4EE4-648E-44DA-85EE-9715BE5D8BCC}">
      <dgm:prSet/>
      <dgm:spPr/>
      <dgm:t>
        <a:bodyPr/>
        <a:lstStyle/>
        <a:p>
          <a:endParaRPr lang="hu-HU"/>
        </a:p>
      </dgm:t>
    </dgm:pt>
    <dgm:pt modelId="{C387717D-074D-477E-A3E4-FF8CF3BAF52C}" type="pres">
      <dgm:prSet presAssocID="{CC68B139-884D-4B08-B1C0-85341C028F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AB3EA81-ECD7-4BD2-8B9D-CDEDA3B5DD4B}" type="pres">
      <dgm:prSet presAssocID="{D49B7D35-15BB-4B2A-A06C-F87C916FE7BC}" presName="boxAndChildren" presStyleCnt="0"/>
      <dgm:spPr/>
    </dgm:pt>
    <dgm:pt modelId="{A3732B3F-A38C-470F-A9E1-77DDF8E35691}" type="pres">
      <dgm:prSet presAssocID="{D49B7D35-15BB-4B2A-A06C-F87C916FE7BC}" presName="parentTextBox" presStyleLbl="node1" presStyleIdx="0" presStyleCnt="3"/>
      <dgm:spPr/>
      <dgm:t>
        <a:bodyPr/>
        <a:lstStyle/>
        <a:p>
          <a:endParaRPr lang="hu-HU"/>
        </a:p>
      </dgm:t>
    </dgm:pt>
    <dgm:pt modelId="{530505EF-FFEB-4DBB-8EC5-EBDB6648F404}" type="pres">
      <dgm:prSet presAssocID="{788633D4-9848-4926-835A-FE965447B742}" presName="sp" presStyleCnt="0"/>
      <dgm:spPr/>
    </dgm:pt>
    <dgm:pt modelId="{66C5E51C-7073-422E-8E08-76A897E34559}" type="pres">
      <dgm:prSet presAssocID="{05E165D1-049D-4E17-B694-844CA03187FE}" presName="arrowAndChildren" presStyleCnt="0"/>
      <dgm:spPr/>
    </dgm:pt>
    <dgm:pt modelId="{9704B582-7098-4084-94DB-8B4785BCBCD0}" type="pres">
      <dgm:prSet presAssocID="{05E165D1-049D-4E17-B694-844CA03187FE}" presName="parentTextArrow" presStyleLbl="node1" presStyleIdx="1" presStyleCnt="3"/>
      <dgm:spPr/>
      <dgm:t>
        <a:bodyPr/>
        <a:lstStyle/>
        <a:p>
          <a:endParaRPr lang="hu-HU"/>
        </a:p>
      </dgm:t>
    </dgm:pt>
    <dgm:pt modelId="{6A3A37C8-BCDD-465F-B7DB-71E6F90AA0FD}" type="pres">
      <dgm:prSet presAssocID="{DF4BF28C-7A48-4CFF-AEDB-E8EB196AB778}" presName="sp" presStyleCnt="0"/>
      <dgm:spPr/>
    </dgm:pt>
    <dgm:pt modelId="{6557298B-BE99-494D-8C47-22E5F26F991C}" type="pres">
      <dgm:prSet presAssocID="{AE737550-AFA5-4CA7-8E95-B4924D69C4B3}" presName="arrowAndChildren" presStyleCnt="0"/>
      <dgm:spPr/>
    </dgm:pt>
    <dgm:pt modelId="{119A7348-3D4D-423D-909C-96984F700F78}" type="pres">
      <dgm:prSet presAssocID="{AE737550-AFA5-4CA7-8E95-B4924D69C4B3}" presName="parentTextArrow" presStyleLbl="node1" presStyleIdx="2" presStyleCnt="3"/>
      <dgm:spPr/>
      <dgm:t>
        <a:bodyPr/>
        <a:lstStyle/>
        <a:p>
          <a:endParaRPr lang="hu-HU"/>
        </a:p>
      </dgm:t>
    </dgm:pt>
  </dgm:ptLst>
  <dgm:cxnLst>
    <dgm:cxn modelId="{E7CCEBDB-2AC0-4097-B782-9ED721E96FA3}" type="presOf" srcId="{05E165D1-049D-4E17-B694-844CA03187FE}" destId="{9704B582-7098-4084-94DB-8B4785BCBCD0}" srcOrd="0" destOrd="0" presId="urn:microsoft.com/office/officeart/2005/8/layout/process4"/>
    <dgm:cxn modelId="{5C4C46C0-7B37-4238-84E2-361DA1B166DE}" srcId="{CC68B139-884D-4B08-B1C0-85341C028FD4}" destId="{05E165D1-049D-4E17-B694-844CA03187FE}" srcOrd="1" destOrd="0" parTransId="{37881E82-4332-4991-8265-A4AC35DF0688}" sibTransId="{788633D4-9848-4926-835A-FE965447B742}"/>
    <dgm:cxn modelId="{76ABF9DE-369E-4383-82A2-119D01A7D819}" srcId="{CC68B139-884D-4B08-B1C0-85341C028FD4}" destId="{AE737550-AFA5-4CA7-8E95-B4924D69C4B3}" srcOrd="0" destOrd="0" parTransId="{E1680FC1-DC7D-470E-AAD9-48510D3ABAE5}" sibTransId="{DF4BF28C-7A48-4CFF-AEDB-E8EB196AB778}"/>
    <dgm:cxn modelId="{B5DE0C48-6EC6-461C-92BA-A357B3D674D6}" type="presOf" srcId="{AE737550-AFA5-4CA7-8E95-B4924D69C4B3}" destId="{119A7348-3D4D-423D-909C-96984F700F78}" srcOrd="0" destOrd="0" presId="urn:microsoft.com/office/officeart/2005/8/layout/process4"/>
    <dgm:cxn modelId="{8BF2119B-D853-4DE8-A188-FCF7BAE0F324}" type="presOf" srcId="{D49B7D35-15BB-4B2A-A06C-F87C916FE7BC}" destId="{A3732B3F-A38C-470F-A9E1-77DDF8E35691}" srcOrd="0" destOrd="0" presId="urn:microsoft.com/office/officeart/2005/8/layout/process4"/>
    <dgm:cxn modelId="{7148D791-7811-4A6C-A48A-0D07A212EB7E}" type="presOf" srcId="{CC68B139-884D-4B08-B1C0-85341C028FD4}" destId="{C387717D-074D-477E-A3E4-FF8CF3BAF52C}" srcOrd="0" destOrd="0" presId="urn:microsoft.com/office/officeart/2005/8/layout/process4"/>
    <dgm:cxn modelId="{5BDB4EE4-648E-44DA-85EE-9715BE5D8BCC}" srcId="{CC68B139-884D-4B08-B1C0-85341C028FD4}" destId="{D49B7D35-15BB-4B2A-A06C-F87C916FE7BC}" srcOrd="2" destOrd="0" parTransId="{E378AAAB-334D-4EA6-9082-34C5225B4A97}" sibTransId="{51E4DDF8-E5E5-43C4-BBF1-6C47E33F761A}"/>
    <dgm:cxn modelId="{E1EAFE8C-5331-4005-AA03-0A369CD67574}" type="presParOf" srcId="{C387717D-074D-477E-A3E4-FF8CF3BAF52C}" destId="{AAB3EA81-ECD7-4BD2-8B9D-CDEDA3B5DD4B}" srcOrd="0" destOrd="0" presId="urn:microsoft.com/office/officeart/2005/8/layout/process4"/>
    <dgm:cxn modelId="{0DDC3A7D-9CBE-4666-B78A-6930A755BCD0}" type="presParOf" srcId="{AAB3EA81-ECD7-4BD2-8B9D-CDEDA3B5DD4B}" destId="{A3732B3F-A38C-470F-A9E1-77DDF8E35691}" srcOrd="0" destOrd="0" presId="urn:microsoft.com/office/officeart/2005/8/layout/process4"/>
    <dgm:cxn modelId="{A1C4C8B2-DAFD-49E6-BB54-22914C132DA1}" type="presParOf" srcId="{C387717D-074D-477E-A3E4-FF8CF3BAF52C}" destId="{530505EF-FFEB-4DBB-8EC5-EBDB6648F404}" srcOrd="1" destOrd="0" presId="urn:microsoft.com/office/officeart/2005/8/layout/process4"/>
    <dgm:cxn modelId="{7F92AC73-4526-4E26-A49A-0CDA3C304972}" type="presParOf" srcId="{C387717D-074D-477E-A3E4-FF8CF3BAF52C}" destId="{66C5E51C-7073-422E-8E08-76A897E34559}" srcOrd="2" destOrd="0" presId="urn:microsoft.com/office/officeart/2005/8/layout/process4"/>
    <dgm:cxn modelId="{AE6E26A9-0104-4FF6-97A7-8AD41D36B444}" type="presParOf" srcId="{66C5E51C-7073-422E-8E08-76A897E34559}" destId="{9704B582-7098-4084-94DB-8B4785BCBCD0}" srcOrd="0" destOrd="0" presId="urn:microsoft.com/office/officeart/2005/8/layout/process4"/>
    <dgm:cxn modelId="{D2CADE08-8DB2-49C0-94E8-811A2F54169A}" type="presParOf" srcId="{C387717D-074D-477E-A3E4-FF8CF3BAF52C}" destId="{6A3A37C8-BCDD-465F-B7DB-71E6F90AA0FD}" srcOrd="3" destOrd="0" presId="urn:microsoft.com/office/officeart/2005/8/layout/process4"/>
    <dgm:cxn modelId="{E602BC58-2C40-475D-8473-549A2726B061}" type="presParOf" srcId="{C387717D-074D-477E-A3E4-FF8CF3BAF52C}" destId="{6557298B-BE99-494D-8C47-22E5F26F991C}" srcOrd="4" destOrd="0" presId="urn:microsoft.com/office/officeart/2005/8/layout/process4"/>
    <dgm:cxn modelId="{0476F91B-B017-4156-947B-ADE54B696815}" type="presParOf" srcId="{6557298B-BE99-494D-8C47-22E5F26F991C}" destId="{119A7348-3D4D-423D-909C-96984F700F78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C68B139-884D-4B08-B1C0-85341C028FD4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AE737550-AFA5-4CA7-8E95-B4924D69C4B3}">
      <dgm:prSet phldrT="[Szöveg]" custT="1"/>
      <dgm:spPr>
        <a:solidFill>
          <a:srgbClr val="00421E"/>
        </a:solidFill>
      </dgm:spPr>
      <dgm:t>
        <a:bodyPr/>
        <a:lstStyle/>
        <a:p>
          <a:r>
            <a:rPr lang="hu-HU" sz="2700" dirty="0" smtClean="0"/>
            <a:t>Fő kvantumszám: az elektronhéj sorszáma (1,2…..7) 	</a:t>
          </a:r>
          <a:r>
            <a:rPr lang="hu-HU" sz="3600" b="1" dirty="0" err="1" smtClean="0"/>
            <a:t>jele:n</a:t>
          </a:r>
          <a:endParaRPr lang="hu-HU" sz="3600" dirty="0"/>
        </a:p>
      </dgm:t>
    </dgm:pt>
    <dgm:pt modelId="{E1680FC1-DC7D-470E-AAD9-48510D3ABAE5}" type="parTrans" cxnId="{76ABF9DE-369E-4383-82A2-119D01A7D819}">
      <dgm:prSet/>
      <dgm:spPr/>
      <dgm:t>
        <a:bodyPr/>
        <a:lstStyle/>
        <a:p>
          <a:endParaRPr lang="hu-HU"/>
        </a:p>
      </dgm:t>
    </dgm:pt>
    <dgm:pt modelId="{DF4BF28C-7A48-4CFF-AEDB-E8EB196AB778}" type="sibTrans" cxnId="{76ABF9DE-369E-4383-82A2-119D01A7D819}">
      <dgm:prSet/>
      <dgm:spPr/>
      <dgm:t>
        <a:bodyPr/>
        <a:lstStyle/>
        <a:p>
          <a:endParaRPr lang="hu-HU"/>
        </a:p>
      </dgm:t>
    </dgm:pt>
    <dgm:pt modelId="{05E165D1-049D-4E17-B694-844CA03187FE}">
      <dgm:prSet phldrT="[Szöveg]" custT="1"/>
      <dgm:spPr>
        <a:solidFill>
          <a:srgbClr val="00421E"/>
        </a:solidFill>
      </dgm:spPr>
      <dgm:t>
        <a:bodyPr/>
        <a:lstStyle/>
        <a:p>
          <a:r>
            <a:rPr lang="hu-HU" sz="2700" dirty="0" smtClean="0"/>
            <a:t>Mellék kvantumszám: az atompálya alakja (0,1….n-1)	</a:t>
          </a:r>
          <a:r>
            <a:rPr lang="hu-HU" sz="3600" b="1" dirty="0" err="1" smtClean="0"/>
            <a:t>jele:l</a:t>
          </a:r>
          <a:endParaRPr lang="hu-HU" sz="3600" dirty="0"/>
        </a:p>
      </dgm:t>
    </dgm:pt>
    <dgm:pt modelId="{37881E82-4332-4991-8265-A4AC35DF0688}" type="parTrans" cxnId="{5C4C46C0-7B37-4238-84E2-361DA1B166DE}">
      <dgm:prSet/>
      <dgm:spPr/>
      <dgm:t>
        <a:bodyPr/>
        <a:lstStyle/>
        <a:p>
          <a:endParaRPr lang="hu-HU"/>
        </a:p>
      </dgm:t>
    </dgm:pt>
    <dgm:pt modelId="{788633D4-9848-4926-835A-FE965447B742}" type="sibTrans" cxnId="{5C4C46C0-7B37-4238-84E2-361DA1B166DE}">
      <dgm:prSet/>
      <dgm:spPr/>
      <dgm:t>
        <a:bodyPr/>
        <a:lstStyle/>
        <a:p>
          <a:endParaRPr lang="hu-HU"/>
        </a:p>
      </dgm:t>
    </dgm:pt>
    <dgm:pt modelId="{D49B7D35-15BB-4B2A-A06C-F87C916FE7BC}">
      <dgm:prSet phldrT="[Szöveg]" custT="1"/>
      <dgm:spPr>
        <a:solidFill>
          <a:srgbClr val="00421E"/>
        </a:solidFill>
      </dgm:spPr>
      <dgm:t>
        <a:bodyPr/>
        <a:lstStyle/>
        <a:p>
          <a:r>
            <a:rPr lang="hu-HU" sz="2700" dirty="0" smtClean="0"/>
            <a:t>Mágneses kvantumszám: az atompálya mágneses viselkedése(-l - +l)	</a:t>
          </a:r>
          <a:r>
            <a:rPr lang="hu-HU" sz="3600" b="1" dirty="0" smtClean="0"/>
            <a:t>jele: m</a:t>
          </a:r>
          <a:endParaRPr lang="hu-HU" sz="3600" dirty="0"/>
        </a:p>
      </dgm:t>
    </dgm:pt>
    <dgm:pt modelId="{E378AAAB-334D-4EA6-9082-34C5225B4A97}" type="parTrans" cxnId="{5BDB4EE4-648E-44DA-85EE-9715BE5D8BCC}">
      <dgm:prSet/>
      <dgm:spPr/>
      <dgm:t>
        <a:bodyPr/>
        <a:lstStyle/>
        <a:p>
          <a:endParaRPr lang="hu-HU"/>
        </a:p>
      </dgm:t>
    </dgm:pt>
    <dgm:pt modelId="{51E4DDF8-E5E5-43C4-BBF1-6C47E33F761A}" type="sibTrans" cxnId="{5BDB4EE4-648E-44DA-85EE-9715BE5D8BCC}">
      <dgm:prSet/>
      <dgm:spPr/>
      <dgm:t>
        <a:bodyPr/>
        <a:lstStyle/>
        <a:p>
          <a:endParaRPr lang="hu-HU"/>
        </a:p>
      </dgm:t>
    </dgm:pt>
    <dgm:pt modelId="{887DEA35-5B54-4138-9537-C92614EA119B}">
      <dgm:prSet custT="1"/>
      <dgm:spPr>
        <a:solidFill>
          <a:srgbClr val="00421E"/>
        </a:solidFill>
      </dgm:spPr>
      <dgm:t>
        <a:bodyPr/>
        <a:lstStyle/>
        <a:p>
          <a:r>
            <a:rPr lang="hu-HU" sz="2700" dirty="0" smtClean="0"/>
            <a:t>Spin kvantumszám: az elektron mágneses sajátsága(-0,5 vagy 0,5)	</a:t>
          </a:r>
          <a:r>
            <a:rPr lang="hu-HU" sz="3600" b="1" dirty="0" err="1" smtClean="0"/>
            <a:t>jele:ms</a:t>
          </a:r>
          <a:endParaRPr lang="hu-HU" sz="3600" dirty="0"/>
        </a:p>
      </dgm:t>
    </dgm:pt>
    <dgm:pt modelId="{777FAA37-4449-4FAA-AA5A-A2E71C56CE46}" type="parTrans" cxnId="{B9715A77-CC2D-4CDE-B767-D996C4062A8D}">
      <dgm:prSet/>
      <dgm:spPr/>
      <dgm:t>
        <a:bodyPr/>
        <a:lstStyle/>
        <a:p>
          <a:endParaRPr lang="hu-HU"/>
        </a:p>
      </dgm:t>
    </dgm:pt>
    <dgm:pt modelId="{61F288AE-FDDE-474A-9F84-3514224E0B31}" type="sibTrans" cxnId="{B9715A77-CC2D-4CDE-B767-D996C4062A8D}">
      <dgm:prSet/>
      <dgm:spPr/>
      <dgm:t>
        <a:bodyPr/>
        <a:lstStyle/>
        <a:p>
          <a:endParaRPr lang="hu-HU"/>
        </a:p>
      </dgm:t>
    </dgm:pt>
    <dgm:pt modelId="{C387717D-074D-477E-A3E4-FF8CF3BAF52C}" type="pres">
      <dgm:prSet presAssocID="{CC68B139-884D-4B08-B1C0-85341C028F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A956A99-F070-41CE-829D-89A778FC6BA5}" type="pres">
      <dgm:prSet presAssocID="{887DEA35-5B54-4138-9537-C92614EA119B}" presName="boxAndChildren" presStyleCnt="0"/>
      <dgm:spPr/>
    </dgm:pt>
    <dgm:pt modelId="{09BE391E-43C4-4205-85C7-E26B8D0057C4}" type="pres">
      <dgm:prSet presAssocID="{887DEA35-5B54-4138-9537-C92614EA119B}" presName="parentTextBox" presStyleLbl="node1" presStyleIdx="0" presStyleCnt="4"/>
      <dgm:spPr/>
      <dgm:t>
        <a:bodyPr/>
        <a:lstStyle/>
        <a:p>
          <a:endParaRPr lang="hu-HU"/>
        </a:p>
      </dgm:t>
    </dgm:pt>
    <dgm:pt modelId="{F5D71257-AB44-44F0-8768-4BD05D154E6A}" type="pres">
      <dgm:prSet presAssocID="{51E4DDF8-E5E5-43C4-BBF1-6C47E33F761A}" presName="sp" presStyleCnt="0"/>
      <dgm:spPr/>
    </dgm:pt>
    <dgm:pt modelId="{4B8AE404-C0A3-4C2A-95D4-AE7537E89315}" type="pres">
      <dgm:prSet presAssocID="{D49B7D35-15BB-4B2A-A06C-F87C916FE7BC}" presName="arrowAndChildren" presStyleCnt="0"/>
      <dgm:spPr/>
    </dgm:pt>
    <dgm:pt modelId="{19A8B3C3-0229-4BB1-9D71-2119E043049D}" type="pres">
      <dgm:prSet presAssocID="{D49B7D35-15BB-4B2A-A06C-F87C916FE7BC}" presName="parentTextArrow" presStyleLbl="node1" presStyleIdx="1" presStyleCnt="4"/>
      <dgm:spPr/>
      <dgm:t>
        <a:bodyPr/>
        <a:lstStyle/>
        <a:p>
          <a:endParaRPr lang="hu-HU"/>
        </a:p>
      </dgm:t>
    </dgm:pt>
    <dgm:pt modelId="{530505EF-FFEB-4DBB-8EC5-EBDB6648F404}" type="pres">
      <dgm:prSet presAssocID="{788633D4-9848-4926-835A-FE965447B742}" presName="sp" presStyleCnt="0"/>
      <dgm:spPr/>
    </dgm:pt>
    <dgm:pt modelId="{66C5E51C-7073-422E-8E08-76A897E34559}" type="pres">
      <dgm:prSet presAssocID="{05E165D1-049D-4E17-B694-844CA03187FE}" presName="arrowAndChildren" presStyleCnt="0"/>
      <dgm:spPr/>
    </dgm:pt>
    <dgm:pt modelId="{9704B582-7098-4084-94DB-8B4785BCBCD0}" type="pres">
      <dgm:prSet presAssocID="{05E165D1-049D-4E17-B694-844CA03187FE}" presName="parentTextArrow" presStyleLbl="node1" presStyleIdx="2" presStyleCnt="4"/>
      <dgm:spPr/>
      <dgm:t>
        <a:bodyPr/>
        <a:lstStyle/>
        <a:p>
          <a:endParaRPr lang="hu-HU"/>
        </a:p>
      </dgm:t>
    </dgm:pt>
    <dgm:pt modelId="{6A3A37C8-BCDD-465F-B7DB-71E6F90AA0FD}" type="pres">
      <dgm:prSet presAssocID="{DF4BF28C-7A48-4CFF-AEDB-E8EB196AB778}" presName="sp" presStyleCnt="0"/>
      <dgm:spPr/>
    </dgm:pt>
    <dgm:pt modelId="{6557298B-BE99-494D-8C47-22E5F26F991C}" type="pres">
      <dgm:prSet presAssocID="{AE737550-AFA5-4CA7-8E95-B4924D69C4B3}" presName="arrowAndChildren" presStyleCnt="0"/>
      <dgm:spPr/>
    </dgm:pt>
    <dgm:pt modelId="{119A7348-3D4D-423D-909C-96984F700F78}" type="pres">
      <dgm:prSet presAssocID="{AE737550-AFA5-4CA7-8E95-B4924D69C4B3}" presName="parentTextArrow" presStyleLbl="node1" presStyleIdx="3" presStyleCnt="4"/>
      <dgm:spPr/>
      <dgm:t>
        <a:bodyPr/>
        <a:lstStyle/>
        <a:p>
          <a:endParaRPr lang="hu-HU"/>
        </a:p>
      </dgm:t>
    </dgm:pt>
  </dgm:ptLst>
  <dgm:cxnLst>
    <dgm:cxn modelId="{7148D791-7811-4A6C-A48A-0D07A212EB7E}" type="presOf" srcId="{CC68B139-884D-4B08-B1C0-85341C028FD4}" destId="{C387717D-074D-477E-A3E4-FF8CF3BAF52C}" srcOrd="0" destOrd="0" presId="urn:microsoft.com/office/officeart/2005/8/layout/process4"/>
    <dgm:cxn modelId="{B5DE0C48-6EC6-461C-92BA-A357B3D674D6}" type="presOf" srcId="{AE737550-AFA5-4CA7-8E95-B4924D69C4B3}" destId="{119A7348-3D4D-423D-909C-96984F700F78}" srcOrd="0" destOrd="0" presId="urn:microsoft.com/office/officeart/2005/8/layout/process4"/>
    <dgm:cxn modelId="{5BDB4EE4-648E-44DA-85EE-9715BE5D8BCC}" srcId="{CC68B139-884D-4B08-B1C0-85341C028FD4}" destId="{D49B7D35-15BB-4B2A-A06C-F87C916FE7BC}" srcOrd="2" destOrd="0" parTransId="{E378AAAB-334D-4EA6-9082-34C5225B4A97}" sibTransId="{51E4DDF8-E5E5-43C4-BBF1-6C47E33F761A}"/>
    <dgm:cxn modelId="{E7CCEBDB-2AC0-4097-B782-9ED721E96FA3}" type="presOf" srcId="{05E165D1-049D-4E17-B694-844CA03187FE}" destId="{9704B582-7098-4084-94DB-8B4785BCBCD0}" srcOrd="0" destOrd="0" presId="urn:microsoft.com/office/officeart/2005/8/layout/process4"/>
    <dgm:cxn modelId="{5C4C46C0-7B37-4238-84E2-361DA1B166DE}" srcId="{CC68B139-884D-4B08-B1C0-85341C028FD4}" destId="{05E165D1-049D-4E17-B694-844CA03187FE}" srcOrd="1" destOrd="0" parTransId="{37881E82-4332-4991-8265-A4AC35DF0688}" sibTransId="{788633D4-9848-4926-835A-FE965447B742}"/>
    <dgm:cxn modelId="{8B308EEC-C153-4216-8BCB-F688F48B8159}" type="presOf" srcId="{887DEA35-5B54-4138-9537-C92614EA119B}" destId="{09BE391E-43C4-4205-85C7-E26B8D0057C4}" srcOrd="0" destOrd="0" presId="urn:microsoft.com/office/officeart/2005/8/layout/process4"/>
    <dgm:cxn modelId="{76ABF9DE-369E-4383-82A2-119D01A7D819}" srcId="{CC68B139-884D-4B08-B1C0-85341C028FD4}" destId="{AE737550-AFA5-4CA7-8E95-B4924D69C4B3}" srcOrd="0" destOrd="0" parTransId="{E1680FC1-DC7D-470E-AAD9-48510D3ABAE5}" sibTransId="{DF4BF28C-7A48-4CFF-AEDB-E8EB196AB778}"/>
    <dgm:cxn modelId="{B9715A77-CC2D-4CDE-B767-D996C4062A8D}" srcId="{CC68B139-884D-4B08-B1C0-85341C028FD4}" destId="{887DEA35-5B54-4138-9537-C92614EA119B}" srcOrd="3" destOrd="0" parTransId="{777FAA37-4449-4FAA-AA5A-A2E71C56CE46}" sibTransId="{61F288AE-FDDE-474A-9F84-3514224E0B31}"/>
    <dgm:cxn modelId="{A670920A-E5FD-4AC5-8BBB-4314A2A96826}" type="presOf" srcId="{D49B7D35-15BB-4B2A-A06C-F87C916FE7BC}" destId="{19A8B3C3-0229-4BB1-9D71-2119E043049D}" srcOrd="0" destOrd="0" presId="urn:microsoft.com/office/officeart/2005/8/layout/process4"/>
    <dgm:cxn modelId="{171E495E-E687-4BFE-A533-70EF10D353FA}" type="presParOf" srcId="{C387717D-074D-477E-A3E4-FF8CF3BAF52C}" destId="{6A956A99-F070-41CE-829D-89A778FC6BA5}" srcOrd="0" destOrd="0" presId="urn:microsoft.com/office/officeart/2005/8/layout/process4"/>
    <dgm:cxn modelId="{B2237A4A-1891-4912-9D8D-8C60B1D4B7E4}" type="presParOf" srcId="{6A956A99-F070-41CE-829D-89A778FC6BA5}" destId="{09BE391E-43C4-4205-85C7-E26B8D0057C4}" srcOrd="0" destOrd="0" presId="urn:microsoft.com/office/officeart/2005/8/layout/process4"/>
    <dgm:cxn modelId="{B050B8BC-0C46-46C7-89C3-8D5734515A9E}" type="presParOf" srcId="{C387717D-074D-477E-A3E4-FF8CF3BAF52C}" destId="{F5D71257-AB44-44F0-8768-4BD05D154E6A}" srcOrd="1" destOrd="0" presId="urn:microsoft.com/office/officeart/2005/8/layout/process4"/>
    <dgm:cxn modelId="{73B741F9-6715-4EDD-8E51-415A2B15491D}" type="presParOf" srcId="{C387717D-074D-477E-A3E4-FF8CF3BAF52C}" destId="{4B8AE404-C0A3-4C2A-95D4-AE7537E89315}" srcOrd="2" destOrd="0" presId="urn:microsoft.com/office/officeart/2005/8/layout/process4"/>
    <dgm:cxn modelId="{678B64D0-A3D9-451F-8BEC-62C4B74C3BC0}" type="presParOf" srcId="{4B8AE404-C0A3-4C2A-95D4-AE7537E89315}" destId="{19A8B3C3-0229-4BB1-9D71-2119E043049D}" srcOrd="0" destOrd="0" presId="urn:microsoft.com/office/officeart/2005/8/layout/process4"/>
    <dgm:cxn modelId="{A1C4C8B2-DAFD-49E6-BB54-22914C132DA1}" type="presParOf" srcId="{C387717D-074D-477E-A3E4-FF8CF3BAF52C}" destId="{530505EF-FFEB-4DBB-8EC5-EBDB6648F404}" srcOrd="3" destOrd="0" presId="urn:microsoft.com/office/officeart/2005/8/layout/process4"/>
    <dgm:cxn modelId="{7F92AC73-4526-4E26-A49A-0CDA3C304972}" type="presParOf" srcId="{C387717D-074D-477E-A3E4-FF8CF3BAF52C}" destId="{66C5E51C-7073-422E-8E08-76A897E34559}" srcOrd="4" destOrd="0" presId="urn:microsoft.com/office/officeart/2005/8/layout/process4"/>
    <dgm:cxn modelId="{AE6E26A9-0104-4FF6-97A7-8AD41D36B444}" type="presParOf" srcId="{66C5E51C-7073-422E-8E08-76A897E34559}" destId="{9704B582-7098-4084-94DB-8B4785BCBCD0}" srcOrd="0" destOrd="0" presId="urn:microsoft.com/office/officeart/2005/8/layout/process4"/>
    <dgm:cxn modelId="{D2CADE08-8DB2-49C0-94E8-811A2F54169A}" type="presParOf" srcId="{C387717D-074D-477E-A3E4-FF8CF3BAF52C}" destId="{6A3A37C8-BCDD-465F-B7DB-71E6F90AA0FD}" srcOrd="5" destOrd="0" presId="urn:microsoft.com/office/officeart/2005/8/layout/process4"/>
    <dgm:cxn modelId="{E602BC58-2C40-475D-8473-549A2726B061}" type="presParOf" srcId="{C387717D-074D-477E-A3E4-FF8CF3BAF52C}" destId="{6557298B-BE99-494D-8C47-22E5F26F991C}" srcOrd="6" destOrd="0" presId="urn:microsoft.com/office/officeart/2005/8/layout/process4"/>
    <dgm:cxn modelId="{0476F91B-B017-4156-947B-ADE54B696815}" type="presParOf" srcId="{6557298B-BE99-494D-8C47-22E5F26F991C}" destId="{119A7348-3D4D-423D-909C-96984F700F7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68B139-884D-4B08-B1C0-85341C028FD4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AE737550-AFA5-4CA7-8E95-B4924D69C4B3}">
      <dgm:prSet phldrT="[Szöveg]"/>
      <dgm:spPr>
        <a:solidFill>
          <a:srgbClr val="0070C0"/>
        </a:solidFill>
      </dgm:spPr>
      <dgm:t>
        <a:bodyPr/>
        <a:lstStyle/>
        <a:p>
          <a:r>
            <a:rPr lang="hu-HU" dirty="0" smtClean="0"/>
            <a:t>Az anyag atomokból épül fel</a:t>
          </a:r>
          <a:endParaRPr lang="hu-HU" dirty="0"/>
        </a:p>
      </dgm:t>
    </dgm:pt>
    <dgm:pt modelId="{E1680FC1-DC7D-470E-AAD9-48510D3ABAE5}" type="parTrans" cxnId="{76ABF9DE-369E-4383-82A2-119D01A7D819}">
      <dgm:prSet/>
      <dgm:spPr/>
      <dgm:t>
        <a:bodyPr/>
        <a:lstStyle/>
        <a:p>
          <a:endParaRPr lang="hu-HU"/>
        </a:p>
      </dgm:t>
    </dgm:pt>
    <dgm:pt modelId="{DF4BF28C-7A48-4CFF-AEDB-E8EB196AB778}" type="sibTrans" cxnId="{76ABF9DE-369E-4383-82A2-119D01A7D819}">
      <dgm:prSet/>
      <dgm:spPr/>
      <dgm:t>
        <a:bodyPr/>
        <a:lstStyle/>
        <a:p>
          <a:endParaRPr lang="hu-HU"/>
        </a:p>
      </dgm:t>
    </dgm:pt>
    <dgm:pt modelId="{05E165D1-049D-4E17-B694-844CA03187FE}">
      <dgm:prSet phldrT="[Szöveg]"/>
      <dgm:spPr>
        <a:solidFill>
          <a:srgbClr val="0070C0"/>
        </a:solidFill>
      </dgm:spPr>
      <dgm:t>
        <a:bodyPr/>
        <a:lstStyle/>
        <a:p>
          <a:r>
            <a:rPr lang="hu-HU" dirty="0" smtClean="0"/>
            <a:t>Az atom oszthatatlan nem bontható fel</a:t>
          </a:r>
          <a:endParaRPr lang="hu-HU" dirty="0"/>
        </a:p>
      </dgm:t>
    </dgm:pt>
    <dgm:pt modelId="{37881E82-4332-4991-8265-A4AC35DF0688}" type="parTrans" cxnId="{5C4C46C0-7B37-4238-84E2-361DA1B166DE}">
      <dgm:prSet/>
      <dgm:spPr/>
      <dgm:t>
        <a:bodyPr/>
        <a:lstStyle/>
        <a:p>
          <a:endParaRPr lang="hu-HU"/>
        </a:p>
      </dgm:t>
    </dgm:pt>
    <dgm:pt modelId="{788633D4-9848-4926-835A-FE965447B742}" type="sibTrans" cxnId="{5C4C46C0-7B37-4238-84E2-361DA1B166DE}">
      <dgm:prSet/>
      <dgm:spPr/>
      <dgm:t>
        <a:bodyPr/>
        <a:lstStyle/>
        <a:p>
          <a:endParaRPr lang="hu-HU"/>
        </a:p>
      </dgm:t>
    </dgm:pt>
    <dgm:pt modelId="{D49B7D35-15BB-4B2A-A06C-F87C916FE7BC}">
      <dgm:prSet phldrT="[Szöveg]"/>
      <dgm:spPr>
        <a:solidFill>
          <a:srgbClr val="0070C0"/>
        </a:solidFill>
      </dgm:spPr>
      <dgm:t>
        <a:bodyPr/>
        <a:lstStyle/>
        <a:p>
          <a:r>
            <a:rPr lang="hu-HU" dirty="0" smtClean="0"/>
            <a:t>Ugyanazon elem atomjai egyformák</a:t>
          </a:r>
          <a:endParaRPr lang="hu-HU" dirty="0"/>
        </a:p>
      </dgm:t>
    </dgm:pt>
    <dgm:pt modelId="{E378AAAB-334D-4EA6-9082-34C5225B4A97}" type="parTrans" cxnId="{5BDB4EE4-648E-44DA-85EE-9715BE5D8BCC}">
      <dgm:prSet/>
      <dgm:spPr/>
      <dgm:t>
        <a:bodyPr/>
        <a:lstStyle/>
        <a:p>
          <a:endParaRPr lang="hu-HU"/>
        </a:p>
      </dgm:t>
    </dgm:pt>
    <dgm:pt modelId="{51E4DDF8-E5E5-43C4-BBF1-6C47E33F761A}" type="sibTrans" cxnId="{5BDB4EE4-648E-44DA-85EE-9715BE5D8BCC}">
      <dgm:prSet/>
      <dgm:spPr/>
      <dgm:t>
        <a:bodyPr/>
        <a:lstStyle/>
        <a:p>
          <a:endParaRPr lang="hu-HU"/>
        </a:p>
      </dgm:t>
    </dgm:pt>
    <dgm:pt modelId="{562AE1EB-A186-4895-BA13-83BC56A5A499}">
      <dgm:prSet/>
      <dgm:spPr>
        <a:solidFill>
          <a:srgbClr val="0070C0"/>
        </a:solidFill>
      </dgm:spPr>
      <dgm:t>
        <a:bodyPr/>
        <a:lstStyle/>
        <a:p>
          <a:r>
            <a:rPr lang="hu-HU" smtClean="0"/>
            <a:t>Különböző elem atomjainak tulajdonsága és mérete eltér.</a:t>
          </a:r>
          <a:endParaRPr lang="hu-HU" dirty="0" smtClean="0"/>
        </a:p>
      </dgm:t>
    </dgm:pt>
    <dgm:pt modelId="{994BF61A-4772-4F41-891F-0321E10842D5}" type="parTrans" cxnId="{5BDE1210-7D43-4F90-BDEA-18AC22AA86A2}">
      <dgm:prSet/>
      <dgm:spPr/>
      <dgm:t>
        <a:bodyPr/>
        <a:lstStyle/>
        <a:p>
          <a:endParaRPr lang="hu-HU"/>
        </a:p>
      </dgm:t>
    </dgm:pt>
    <dgm:pt modelId="{9F9A66BB-A34B-4D37-9216-E2A45CF9A2EF}" type="sibTrans" cxnId="{5BDE1210-7D43-4F90-BDEA-18AC22AA86A2}">
      <dgm:prSet/>
      <dgm:spPr/>
      <dgm:t>
        <a:bodyPr/>
        <a:lstStyle/>
        <a:p>
          <a:endParaRPr lang="hu-HU"/>
        </a:p>
      </dgm:t>
    </dgm:pt>
    <dgm:pt modelId="{DB3577BD-BABE-4B1F-90CB-4B0A23C39B63}">
      <dgm:prSet/>
      <dgm:spPr>
        <a:solidFill>
          <a:srgbClr val="0070C0"/>
        </a:solidFill>
      </dgm:spPr>
      <dgm:t>
        <a:bodyPr/>
        <a:lstStyle/>
        <a:p>
          <a:r>
            <a:rPr lang="hu-HU" smtClean="0"/>
            <a:t>Amikor vegyület képződik az atomok egész számmal kapcsolódnak egymáshoz.</a:t>
          </a:r>
          <a:endParaRPr lang="hu-HU" dirty="0"/>
        </a:p>
      </dgm:t>
    </dgm:pt>
    <dgm:pt modelId="{69319592-5C85-4523-BE0B-77D7F8337E57}" type="parTrans" cxnId="{C15FE272-B018-4AE8-9911-6309F96B722A}">
      <dgm:prSet/>
      <dgm:spPr/>
      <dgm:t>
        <a:bodyPr/>
        <a:lstStyle/>
        <a:p>
          <a:endParaRPr lang="hu-HU"/>
        </a:p>
      </dgm:t>
    </dgm:pt>
    <dgm:pt modelId="{7D781F67-1190-4621-B28C-4CD6627299DD}" type="sibTrans" cxnId="{C15FE272-B018-4AE8-9911-6309F96B722A}">
      <dgm:prSet/>
      <dgm:spPr/>
      <dgm:t>
        <a:bodyPr/>
        <a:lstStyle/>
        <a:p>
          <a:endParaRPr lang="hu-HU"/>
        </a:p>
      </dgm:t>
    </dgm:pt>
    <dgm:pt modelId="{C387717D-074D-477E-A3E4-FF8CF3BAF52C}" type="pres">
      <dgm:prSet presAssocID="{CC68B139-884D-4B08-B1C0-85341C028F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8284081F-E028-4AA4-B36B-697F665BF99F}" type="pres">
      <dgm:prSet presAssocID="{DB3577BD-BABE-4B1F-90CB-4B0A23C39B63}" presName="boxAndChildren" presStyleCnt="0"/>
      <dgm:spPr/>
    </dgm:pt>
    <dgm:pt modelId="{A150A725-2D1F-40B7-B08B-86DAB5AF9051}" type="pres">
      <dgm:prSet presAssocID="{DB3577BD-BABE-4B1F-90CB-4B0A23C39B63}" presName="parentTextBox" presStyleLbl="node1" presStyleIdx="0" presStyleCnt="5"/>
      <dgm:spPr/>
      <dgm:t>
        <a:bodyPr/>
        <a:lstStyle/>
        <a:p>
          <a:endParaRPr lang="hu-HU"/>
        </a:p>
      </dgm:t>
    </dgm:pt>
    <dgm:pt modelId="{617D9727-D218-4BEE-B29E-62B659B910DC}" type="pres">
      <dgm:prSet presAssocID="{9F9A66BB-A34B-4D37-9216-E2A45CF9A2EF}" presName="sp" presStyleCnt="0"/>
      <dgm:spPr/>
    </dgm:pt>
    <dgm:pt modelId="{49C586CD-E9A0-43D1-80E6-D66667584478}" type="pres">
      <dgm:prSet presAssocID="{562AE1EB-A186-4895-BA13-83BC56A5A499}" presName="arrowAndChildren" presStyleCnt="0"/>
      <dgm:spPr/>
    </dgm:pt>
    <dgm:pt modelId="{1DF79654-73B0-4E09-8EFD-6B08669E699D}" type="pres">
      <dgm:prSet presAssocID="{562AE1EB-A186-4895-BA13-83BC56A5A499}" presName="parentTextArrow" presStyleLbl="node1" presStyleIdx="1" presStyleCnt="5"/>
      <dgm:spPr/>
      <dgm:t>
        <a:bodyPr/>
        <a:lstStyle/>
        <a:p>
          <a:endParaRPr lang="hu-HU"/>
        </a:p>
      </dgm:t>
    </dgm:pt>
    <dgm:pt modelId="{6F8F7BDD-96E3-478E-95D1-95D73BF1081E}" type="pres">
      <dgm:prSet presAssocID="{51E4DDF8-E5E5-43C4-BBF1-6C47E33F761A}" presName="sp" presStyleCnt="0"/>
      <dgm:spPr/>
    </dgm:pt>
    <dgm:pt modelId="{9F17945B-0DD9-4195-96FB-7DB945F1DA24}" type="pres">
      <dgm:prSet presAssocID="{D49B7D35-15BB-4B2A-A06C-F87C916FE7BC}" presName="arrowAndChildren" presStyleCnt="0"/>
      <dgm:spPr/>
    </dgm:pt>
    <dgm:pt modelId="{EF167834-0348-4D7B-A3EE-33DFB4307DD8}" type="pres">
      <dgm:prSet presAssocID="{D49B7D35-15BB-4B2A-A06C-F87C916FE7BC}" presName="parentTextArrow" presStyleLbl="node1" presStyleIdx="2" presStyleCnt="5"/>
      <dgm:spPr/>
      <dgm:t>
        <a:bodyPr/>
        <a:lstStyle/>
        <a:p>
          <a:endParaRPr lang="hu-HU"/>
        </a:p>
      </dgm:t>
    </dgm:pt>
    <dgm:pt modelId="{530505EF-FFEB-4DBB-8EC5-EBDB6648F404}" type="pres">
      <dgm:prSet presAssocID="{788633D4-9848-4926-835A-FE965447B742}" presName="sp" presStyleCnt="0"/>
      <dgm:spPr/>
    </dgm:pt>
    <dgm:pt modelId="{66C5E51C-7073-422E-8E08-76A897E34559}" type="pres">
      <dgm:prSet presAssocID="{05E165D1-049D-4E17-B694-844CA03187FE}" presName="arrowAndChildren" presStyleCnt="0"/>
      <dgm:spPr/>
    </dgm:pt>
    <dgm:pt modelId="{9704B582-7098-4084-94DB-8B4785BCBCD0}" type="pres">
      <dgm:prSet presAssocID="{05E165D1-049D-4E17-B694-844CA03187FE}" presName="parentTextArrow" presStyleLbl="node1" presStyleIdx="3" presStyleCnt="5"/>
      <dgm:spPr/>
      <dgm:t>
        <a:bodyPr/>
        <a:lstStyle/>
        <a:p>
          <a:endParaRPr lang="hu-HU"/>
        </a:p>
      </dgm:t>
    </dgm:pt>
    <dgm:pt modelId="{6A3A37C8-BCDD-465F-B7DB-71E6F90AA0FD}" type="pres">
      <dgm:prSet presAssocID="{DF4BF28C-7A48-4CFF-AEDB-E8EB196AB778}" presName="sp" presStyleCnt="0"/>
      <dgm:spPr/>
    </dgm:pt>
    <dgm:pt modelId="{6557298B-BE99-494D-8C47-22E5F26F991C}" type="pres">
      <dgm:prSet presAssocID="{AE737550-AFA5-4CA7-8E95-B4924D69C4B3}" presName="arrowAndChildren" presStyleCnt="0"/>
      <dgm:spPr/>
    </dgm:pt>
    <dgm:pt modelId="{119A7348-3D4D-423D-909C-96984F700F78}" type="pres">
      <dgm:prSet presAssocID="{AE737550-AFA5-4CA7-8E95-B4924D69C4B3}" presName="parentTextArrow" presStyleLbl="node1" presStyleIdx="4" presStyleCnt="5"/>
      <dgm:spPr/>
      <dgm:t>
        <a:bodyPr/>
        <a:lstStyle/>
        <a:p>
          <a:endParaRPr lang="hu-HU"/>
        </a:p>
      </dgm:t>
    </dgm:pt>
  </dgm:ptLst>
  <dgm:cxnLst>
    <dgm:cxn modelId="{7148D791-7811-4A6C-A48A-0D07A212EB7E}" type="presOf" srcId="{CC68B139-884D-4B08-B1C0-85341C028FD4}" destId="{C387717D-074D-477E-A3E4-FF8CF3BAF52C}" srcOrd="0" destOrd="0" presId="urn:microsoft.com/office/officeart/2005/8/layout/process4"/>
    <dgm:cxn modelId="{C15FE272-B018-4AE8-9911-6309F96B722A}" srcId="{CC68B139-884D-4B08-B1C0-85341C028FD4}" destId="{DB3577BD-BABE-4B1F-90CB-4B0A23C39B63}" srcOrd="4" destOrd="0" parTransId="{69319592-5C85-4523-BE0B-77D7F8337E57}" sibTransId="{7D781F67-1190-4621-B28C-4CD6627299DD}"/>
    <dgm:cxn modelId="{B5DE0C48-6EC6-461C-92BA-A357B3D674D6}" type="presOf" srcId="{AE737550-AFA5-4CA7-8E95-B4924D69C4B3}" destId="{119A7348-3D4D-423D-909C-96984F700F78}" srcOrd="0" destOrd="0" presId="urn:microsoft.com/office/officeart/2005/8/layout/process4"/>
    <dgm:cxn modelId="{58E57821-0535-4519-889C-904E81F33C33}" type="presOf" srcId="{D49B7D35-15BB-4B2A-A06C-F87C916FE7BC}" destId="{EF167834-0348-4D7B-A3EE-33DFB4307DD8}" srcOrd="0" destOrd="0" presId="urn:microsoft.com/office/officeart/2005/8/layout/process4"/>
    <dgm:cxn modelId="{5BDB4EE4-648E-44DA-85EE-9715BE5D8BCC}" srcId="{CC68B139-884D-4B08-B1C0-85341C028FD4}" destId="{D49B7D35-15BB-4B2A-A06C-F87C916FE7BC}" srcOrd="2" destOrd="0" parTransId="{E378AAAB-334D-4EA6-9082-34C5225B4A97}" sibTransId="{51E4DDF8-E5E5-43C4-BBF1-6C47E33F761A}"/>
    <dgm:cxn modelId="{E7CCEBDB-2AC0-4097-B782-9ED721E96FA3}" type="presOf" srcId="{05E165D1-049D-4E17-B694-844CA03187FE}" destId="{9704B582-7098-4084-94DB-8B4785BCBCD0}" srcOrd="0" destOrd="0" presId="urn:microsoft.com/office/officeart/2005/8/layout/process4"/>
    <dgm:cxn modelId="{5C4C46C0-7B37-4238-84E2-361DA1B166DE}" srcId="{CC68B139-884D-4B08-B1C0-85341C028FD4}" destId="{05E165D1-049D-4E17-B694-844CA03187FE}" srcOrd="1" destOrd="0" parTransId="{37881E82-4332-4991-8265-A4AC35DF0688}" sibTransId="{788633D4-9848-4926-835A-FE965447B742}"/>
    <dgm:cxn modelId="{5BDE1210-7D43-4F90-BDEA-18AC22AA86A2}" srcId="{CC68B139-884D-4B08-B1C0-85341C028FD4}" destId="{562AE1EB-A186-4895-BA13-83BC56A5A499}" srcOrd="3" destOrd="0" parTransId="{994BF61A-4772-4F41-891F-0321E10842D5}" sibTransId="{9F9A66BB-A34B-4D37-9216-E2A45CF9A2EF}"/>
    <dgm:cxn modelId="{76ABF9DE-369E-4383-82A2-119D01A7D819}" srcId="{CC68B139-884D-4B08-B1C0-85341C028FD4}" destId="{AE737550-AFA5-4CA7-8E95-B4924D69C4B3}" srcOrd="0" destOrd="0" parTransId="{E1680FC1-DC7D-470E-AAD9-48510D3ABAE5}" sibTransId="{DF4BF28C-7A48-4CFF-AEDB-E8EB196AB778}"/>
    <dgm:cxn modelId="{15E934E1-9BBA-49E1-8EC5-0198A65699B9}" type="presOf" srcId="{DB3577BD-BABE-4B1F-90CB-4B0A23C39B63}" destId="{A150A725-2D1F-40B7-B08B-86DAB5AF9051}" srcOrd="0" destOrd="0" presId="urn:microsoft.com/office/officeart/2005/8/layout/process4"/>
    <dgm:cxn modelId="{215BC4CB-7725-4ACD-A014-DB9B93AFE7A0}" type="presOf" srcId="{562AE1EB-A186-4895-BA13-83BC56A5A499}" destId="{1DF79654-73B0-4E09-8EFD-6B08669E699D}" srcOrd="0" destOrd="0" presId="urn:microsoft.com/office/officeart/2005/8/layout/process4"/>
    <dgm:cxn modelId="{33499EA6-9468-46AB-9A0B-EFA07FDEC615}" type="presParOf" srcId="{C387717D-074D-477E-A3E4-FF8CF3BAF52C}" destId="{8284081F-E028-4AA4-B36B-697F665BF99F}" srcOrd="0" destOrd="0" presId="urn:microsoft.com/office/officeart/2005/8/layout/process4"/>
    <dgm:cxn modelId="{1292FB5A-1B57-4317-8799-4177138219CF}" type="presParOf" srcId="{8284081F-E028-4AA4-B36B-697F665BF99F}" destId="{A150A725-2D1F-40B7-B08B-86DAB5AF9051}" srcOrd="0" destOrd="0" presId="urn:microsoft.com/office/officeart/2005/8/layout/process4"/>
    <dgm:cxn modelId="{E548FDDA-441A-4890-A7C1-2375D002E112}" type="presParOf" srcId="{C387717D-074D-477E-A3E4-FF8CF3BAF52C}" destId="{617D9727-D218-4BEE-B29E-62B659B910DC}" srcOrd="1" destOrd="0" presId="urn:microsoft.com/office/officeart/2005/8/layout/process4"/>
    <dgm:cxn modelId="{E399B8B7-5222-4B79-B8C6-45A95206D831}" type="presParOf" srcId="{C387717D-074D-477E-A3E4-FF8CF3BAF52C}" destId="{49C586CD-E9A0-43D1-80E6-D66667584478}" srcOrd="2" destOrd="0" presId="urn:microsoft.com/office/officeart/2005/8/layout/process4"/>
    <dgm:cxn modelId="{57C10F72-F49A-45B9-B2E4-610738E884BB}" type="presParOf" srcId="{49C586CD-E9A0-43D1-80E6-D66667584478}" destId="{1DF79654-73B0-4E09-8EFD-6B08669E699D}" srcOrd="0" destOrd="0" presId="urn:microsoft.com/office/officeart/2005/8/layout/process4"/>
    <dgm:cxn modelId="{5B645D9E-CA58-465E-91D6-F556B1CA060B}" type="presParOf" srcId="{C387717D-074D-477E-A3E4-FF8CF3BAF52C}" destId="{6F8F7BDD-96E3-478E-95D1-95D73BF1081E}" srcOrd="3" destOrd="0" presId="urn:microsoft.com/office/officeart/2005/8/layout/process4"/>
    <dgm:cxn modelId="{B6E3BA25-D224-4076-9710-4AABC0692BFD}" type="presParOf" srcId="{C387717D-074D-477E-A3E4-FF8CF3BAF52C}" destId="{9F17945B-0DD9-4195-96FB-7DB945F1DA24}" srcOrd="4" destOrd="0" presId="urn:microsoft.com/office/officeart/2005/8/layout/process4"/>
    <dgm:cxn modelId="{D7F136A6-69CE-4A8F-BF4D-BB4CE789B0DE}" type="presParOf" srcId="{9F17945B-0DD9-4195-96FB-7DB945F1DA24}" destId="{EF167834-0348-4D7B-A3EE-33DFB4307DD8}" srcOrd="0" destOrd="0" presId="urn:microsoft.com/office/officeart/2005/8/layout/process4"/>
    <dgm:cxn modelId="{A1C4C8B2-DAFD-49E6-BB54-22914C132DA1}" type="presParOf" srcId="{C387717D-074D-477E-A3E4-FF8CF3BAF52C}" destId="{530505EF-FFEB-4DBB-8EC5-EBDB6648F404}" srcOrd="5" destOrd="0" presId="urn:microsoft.com/office/officeart/2005/8/layout/process4"/>
    <dgm:cxn modelId="{7F92AC73-4526-4E26-A49A-0CDA3C304972}" type="presParOf" srcId="{C387717D-074D-477E-A3E4-FF8CF3BAF52C}" destId="{66C5E51C-7073-422E-8E08-76A897E34559}" srcOrd="6" destOrd="0" presId="urn:microsoft.com/office/officeart/2005/8/layout/process4"/>
    <dgm:cxn modelId="{AE6E26A9-0104-4FF6-97A7-8AD41D36B444}" type="presParOf" srcId="{66C5E51C-7073-422E-8E08-76A897E34559}" destId="{9704B582-7098-4084-94DB-8B4785BCBCD0}" srcOrd="0" destOrd="0" presId="urn:microsoft.com/office/officeart/2005/8/layout/process4"/>
    <dgm:cxn modelId="{D2CADE08-8DB2-49C0-94E8-811A2F54169A}" type="presParOf" srcId="{C387717D-074D-477E-A3E4-FF8CF3BAF52C}" destId="{6A3A37C8-BCDD-465F-B7DB-71E6F90AA0FD}" srcOrd="7" destOrd="0" presId="urn:microsoft.com/office/officeart/2005/8/layout/process4"/>
    <dgm:cxn modelId="{E602BC58-2C40-475D-8473-549A2726B061}" type="presParOf" srcId="{C387717D-074D-477E-A3E4-FF8CF3BAF52C}" destId="{6557298B-BE99-494D-8C47-22E5F26F991C}" srcOrd="8" destOrd="0" presId="urn:microsoft.com/office/officeart/2005/8/layout/process4"/>
    <dgm:cxn modelId="{0476F91B-B017-4156-947B-ADE54B696815}" type="presParOf" srcId="{6557298B-BE99-494D-8C47-22E5F26F991C}" destId="{119A7348-3D4D-423D-909C-96984F700F7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68B139-884D-4B08-B1C0-85341C028FD4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AE737550-AFA5-4CA7-8E95-B4924D69C4B3}">
      <dgm:prSet phldrT="[Szöveg]" custT="1"/>
      <dgm:spPr>
        <a:solidFill>
          <a:srgbClr val="00421E"/>
        </a:solidFill>
      </dgm:spPr>
      <dgm:t>
        <a:bodyPr/>
        <a:lstStyle/>
        <a:p>
          <a:r>
            <a:rPr lang="hu-HU" sz="1800" dirty="0" smtClean="0"/>
            <a:t>Az atom nem oszthatatlan, részekből áll.</a:t>
          </a:r>
          <a:endParaRPr lang="hu-HU" sz="1800" dirty="0"/>
        </a:p>
      </dgm:t>
    </dgm:pt>
    <dgm:pt modelId="{E1680FC1-DC7D-470E-AAD9-48510D3ABAE5}" type="parTrans" cxnId="{76ABF9DE-369E-4383-82A2-119D01A7D819}">
      <dgm:prSet/>
      <dgm:spPr/>
      <dgm:t>
        <a:bodyPr/>
        <a:lstStyle/>
        <a:p>
          <a:endParaRPr lang="hu-HU" sz="2000"/>
        </a:p>
      </dgm:t>
    </dgm:pt>
    <dgm:pt modelId="{DF4BF28C-7A48-4CFF-AEDB-E8EB196AB778}" type="sibTrans" cxnId="{76ABF9DE-369E-4383-82A2-119D01A7D819}">
      <dgm:prSet/>
      <dgm:spPr/>
      <dgm:t>
        <a:bodyPr/>
        <a:lstStyle/>
        <a:p>
          <a:endParaRPr lang="hu-HU" sz="2000"/>
        </a:p>
      </dgm:t>
    </dgm:pt>
    <dgm:pt modelId="{05E165D1-049D-4E17-B694-844CA03187FE}">
      <dgm:prSet phldrT="[Szöveg]" custT="1"/>
      <dgm:spPr>
        <a:solidFill>
          <a:srgbClr val="00421E"/>
        </a:solidFill>
      </dgm:spPr>
      <dgm:t>
        <a:bodyPr/>
        <a:lstStyle/>
        <a:p>
          <a:r>
            <a:rPr lang="hu-HU" sz="1800" dirty="0" smtClean="0"/>
            <a:t>Az atom egész térfogatát kitöltő pozitív töltésű </a:t>
          </a:r>
        </a:p>
        <a:p>
          <a:r>
            <a:rPr lang="hu-HU" sz="1800" dirty="0" smtClean="0"/>
            <a:t>anyagból és az ebbe beágyazott igen kis méretű</a:t>
          </a:r>
        </a:p>
        <a:p>
          <a:r>
            <a:rPr lang="hu-HU" sz="1800" dirty="0" smtClean="0"/>
            <a:t>elektronokból áll.</a:t>
          </a:r>
          <a:endParaRPr lang="hu-HU" sz="1800" dirty="0"/>
        </a:p>
      </dgm:t>
    </dgm:pt>
    <dgm:pt modelId="{37881E82-4332-4991-8265-A4AC35DF0688}" type="parTrans" cxnId="{5C4C46C0-7B37-4238-84E2-361DA1B166DE}">
      <dgm:prSet/>
      <dgm:spPr/>
      <dgm:t>
        <a:bodyPr/>
        <a:lstStyle/>
        <a:p>
          <a:endParaRPr lang="hu-HU" sz="2000"/>
        </a:p>
      </dgm:t>
    </dgm:pt>
    <dgm:pt modelId="{788633D4-9848-4926-835A-FE965447B742}" type="sibTrans" cxnId="{5C4C46C0-7B37-4238-84E2-361DA1B166DE}">
      <dgm:prSet/>
      <dgm:spPr/>
      <dgm:t>
        <a:bodyPr/>
        <a:lstStyle/>
        <a:p>
          <a:endParaRPr lang="hu-HU" sz="2000"/>
        </a:p>
      </dgm:t>
    </dgm:pt>
    <dgm:pt modelId="{D49B7D35-15BB-4B2A-A06C-F87C916FE7BC}">
      <dgm:prSet phldrT="[Szöveg]" custT="1"/>
      <dgm:spPr>
        <a:solidFill>
          <a:srgbClr val="00421E"/>
        </a:solidFill>
      </dgm:spPr>
      <dgm:t>
        <a:bodyPr/>
        <a:lstStyle/>
        <a:p>
          <a:r>
            <a:rPr lang="hu-HU" sz="1800" dirty="0" smtClean="0"/>
            <a:t>1897-ben ő fedezte fel az elektront</a:t>
          </a:r>
          <a:endParaRPr lang="hu-HU" sz="1800" dirty="0"/>
        </a:p>
      </dgm:t>
    </dgm:pt>
    <dgm:pt modelId="{E378AAAB-334D-4EA6-9082-34C5225B4A97}" type="parTrans" cxnId="{5BDB4EE4-648E-44DA-85EE-9715BE5D8BCC}">
      <dgm:prSet/>
      <dgm:spPr/>
      <dgm:t>
        <a:bodyPr/>
        <a:lstStyle/>
        <a:p>
          <a:endParaRPr lang="hu-HU" sz="2000"/>
        </a:p>
      </dgm:t>
    </dgm:pt>
    <dgm:pt modelId="{51E4DDF8-E5E5-43C4-BBF1-6C47E33F761A}" type="sibTrans" cxnId="{5BDB4EE4-648E-44DA-85EE-9715BE5D8BCC}">
      <dgm:prSet/>
      <dgm:spPr/>
      <dgm:t>
        <a:bodyPr/>
        <a:lstStyle/>
        <a:p>
          <a:endParaRPr lang="hu-HU" sz="2000"/>
        </a:p>
      </dgm:t>
    </dgm:pt>
    <dgm:pt modelId="{C387717D-074D-477E-A3E4-FF8CF3BAF52C}" type="pres">
      <dgm:prSet presAssocID="{CC68B139-884D-4B08-B1C0-85341C028F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AB3EA81-ECD7-4BD2-8B9D-CDEDA3B5DD4B}" type="pres">
      <dgm:prSet presAssocID="{D49B7D35-15BB-4B2A-A06C-F87C916FE7BC}" presName="boxAndChildren" presStyleCnt="0"/>
      <dgm:spPr/>
    </dgm:pt>
    <dgm:pt modelId="{A3732B3F-A38C-470F-A9E1-77DDF8E35691}" type="pres">
      <dgm:prSet presAssocID="{D49B7D35-15BB-4B2A-A06C-F87C916FE7BC}" presName="parentTextBox" presStyleLbl="node1" presStyleIdx="0" presStyleCnt="3"/>
      <dgm:spPr/>
      <dgm:t>
        <a:bodyPr/>
        <a:lstStyle/>
        <a:p>
          <a:endParaRPr lang="hu-HU"/>
        </a:p>
      </dgm:t>
    </dgm:pt>
    <dgm:pt modelId="{530505EF-FFEB-4DBB-8EC5-EBDB6648F404}" type="pres">
      <dgm:prSet presAssocID="{788633D4-9848-4926-835A-FE965447B742}" presName="sp" presStyleCnt="0"/>
      <dgm:spPr/>
    </dgm:pt>
    <dgm:pt modelId="{66C5E51C-7073-422E-8E08-76A897E34559}" type="pres">
      <dgm:prSet presAssocID="{05E165D1-049D-4E17-B694-844CA03187FE}" presName="arrowAndChildren" presStyleCnt="0"/>
      <dgm:spPr/>
    </dgm:pt>
    <dgm:pt modelId="{9704B582-7098-4084-94DB-8B4785BCBCD0}" type="pres">
      <dgm:prSet presAssocID="{05E165D1-049D-4E17-B694-844CA03187FE}" presName="parentTextArrow" presStyleLbl="node1" presStyleIdx="1" presStyleCnt="3"/>
      <dgm:spPr/>
      <dgm:t>
        <a:bodyPr/>
        <a:lstStyle/>
        <a:p>
          <a:endParaRPr lang="hu-HU"/>
        </a:p>
      </dgm:t>
    </dgm:pt>
    <dgm:pt modelId="{6A3A37C8-BCDD-465F-B7DB-71E6F90AA0FD}" type="pres">
      <dgm:prSet presAssocID="{DF4BF28C-7A48-4CFF-AEDB-E8EB196AB778}" presName="sp" presStyleCnt="0"/>
      <dgm:spPr/>
    </dgm:pt>
    <dgm:pt modelId="{6557298B-BE99-494D-8C47-22E5F26F991C}" type="pres">
      <dgm:prSet presAssocID="{AE737550-AFA5-4CA7-8E95-B4924D69C4B3}" presName="arrowAndChildren" presStyleCnt="0"/>
      <dgm:spPr/>
    </dgm:pt>
    <dgm:pt modelId="{119A7348-3D4D-423D-909C-96984F700F78}" type="pres">
      <dgm:prSet presAssocID="{AE737550-AFA5-4CA7-8E95-B4924D69C4B3}" presName="parentTextArrow" presStyleLbl="node1" presStyleIdx="2" presStyleCnt="3"/>
      <dgm:spPr/>
      <dgm:t>
        <a:bodyPr/>
        <a:lstStyle/>
        <a:p>
          <a:endParaRPr lang="hu-HU"/>
        </a:p>
      </dgm:t>
    </dgm:pt>
  </dgm:ptLst>
  <dgm:cxnLst>
    <dgm:cxn modelId="{E7CCEBDB-2AC0-4097-B782-9ED721E96FA3}" type="presOf" srcId="{05E165D1-049D-4E17-B694-844CA03187FE}" destId="{9704B582-7098-4084-94DB-8B4785BCBCD0}" srcOrd="0" destOrd="0" presId="urn:microsoft.com/office/officeart/2005/8/layout/process4"/>
    <dgm:cxn modelId="{5C4C46C0-7B37-4238-84E2-361DA1B166DE}" srcId="{CC68B139-884D-4B08-B1C0-85341C028FD4}" destId="{05E165D1-049D-4E17-B694-844CA03187FE}" srcOrd="1" destOrd="0" parTransId="{37881E82-4332-4991-8265-A4AC35DF0688}" sibTransId="{788633D4-9848-4926-835A-FE965447B742}"/>
    <dgm:cxn modelId="{76ABF9DE-369E-4383-82A2-119D01A7D819}" srcId="{CC68B139-884D-4B08-B1C0-85341C028FD4}" destId="{AE737550-AFA5-4CA7-8E95-B4924D69C4B3}" srcOrd="0" destOrd="0" parTransId="{E1680FC1-DC7D-470E-AAD9-48510D3ABAE5}" sibTransId="{DF4BF28C-7A48-4CFF-AEDB-E8EB196AB778}"/>
    <dgm:cxn modelId="{B5DE0C48-6EC6-461C-92BA-A357B3D674D6}" type="presOf" srcId="{AE737550-AFA5-4CA7-8E95-B4924D69C4B3}" destId="{119A7348-3D4D-423D-909C-96984F700F78}" srcOrd="0" destOrd="0" presId="urn:microsoft.com/office/officeart/2005/8/layout/process4"/>
    <dgm:cxn modelId="{8BF2119B-D853-4DE8-A188-FCF7BAE0F324}" type="presOf" srcId="{D49B7D35-15BB-4B2A-A06C-F87C916FE7BC}" destId="{A3732B3F-A38C-470F-A9E1-77DDF8E35691}" srcOrd="0" destOrd="0" presId="urn:microsoft.com/office/officeart/2005/8/layout/process4"/>
    <dgm:cxn modelId="{7148D791-7811-4A6C-A48A-0D07A212EB7E}" type="presOf" srcId="{CC68B139-884D-4B08-B1C0-85341C028FD4}" destId="{C387717D-074D-477E-A3E4-FF8CF3BAF52C}" srcOrd="0" destOrd="0" presId="urn:microsoft.com/office/officeart/2005/8/layout/process4"/>
    <dgm:cxn modelId="{5BDB4EE4-648E-44DA-85EE-9715BE5D8BCC}" srcId="{CC68B139-884D-4B08-B1C0-85341C028FD4}" destId="{D49B7D35-15BB-4B2A-A06C-F87C916FE7BC}" srcOrd="2" destOrd="0" parTransId="{E378AAAB-334D-4EA6-9082-34C5225B4A97}" sibTransId="{51E4DDF8-E5E5-43C4-BBF1-6C47E33F761A}"/>
    <dgm:cxn modelId="{E1EAFE8C-5331-4005-AA03-0A369CD67574}" type="presParOf" srcId="{C387717D-074D-477E-A3E4-FF8CF3BAF52C}" destId="{AAB3EA81-ECD7-4BD2-8B9D-CDEDA3B5DD4B}" srcOrd="0" destOrd="0" presId="urn:microsoft.com/office/officeart/2005/8/layout/process4"/>
    <dgm:cxn modelId="{0DDC3A7D-9CBE-4666-B78A-6930A755BCD0}" type="presParOf" srcId="{AAB3EA81-ECD7-4BD2-8B9D-CDEDA3B5DD4B}" destId="{A3732B3F-A38C-470F-A9E1-77DDF8E35691}" srcOrd="0" destOrd="0" presId="urn:microsoft.com/office/officeart/2005/8/layout/process4"/>
    <dgm:cxn modelId="{A1C4C8B2-DAFD-49E6-BB54-22914C132DA1}" type="presParOf" srcId="{C387717D-074D-477E-A3E4-FF8CF3BAF52C}" destId="{530505EF-FFEB-4DBB-8EC5-EBDB6648F404}" srcOrd="1" destOrd="0" presId="urn:microsoft.com/office/officeart/2005/8/layout/process4"/>
    <dgm:cxn modelId="{7F92AC73-4526-4E26-A49A-0CDA3C304972}" type="presParOf" srcId="{C387717D-074D-477E-A3E4-FF8CF3BAF52C}" destId="{66C5E51C-7073-422E-8E08-76A897E34559}" srcOrd="2" destOrd="0" presId="urn:microsoft.com/office/officeart/2005/8/layout/process4"/>
    <dgm:cxn modelId="{AE6E26A9-0104-4FF6-97A7-8AD41D36B444}" type="presParOf" srcId="{66C5E51C-7073-422E-8E08-76A897E34559}" destId="{9704B582-7098-4084-94DB-8B4785BCBCD0}" srcOrd="0" destOrd="0" presId="urn:microsoft.com/office/officeart/2005/8/layout/process4"/>
    <dgm:cxn modelId="{D2CADE08-8DB2-49C0-94E8-811A2F54169A}" type="presParOf" srcId="{C387717D-074D-477E-A3E4-FF8CF3BAF52C}" destId="{6A3A37C8-BCDD-465F-B7DB-71E6F90AA0FD}" srcOrd="3" destOrd="0" presId="urn:microsoft.com/office/officeart/2005/8/layout/process4"/>
    <dgm:cxn modelId="{E602BC58-2C40-475D-8473-549A2726B061}" type="presParOf" srcId="{C387717D-074D-477E-A3E4-FF8CF3BAF52C}" destId="{6557298B-BE99-494D-8C47-22E5F26F991C}" srcOrd="4" destOrd="0" presId="urn:microsoft.com/office/officeart/2005/8/layout/process4"/>
    <dgm:cxn modelId="{0476F91B-B017-4156-947B-ADE54B696815}" type="presParOf" srcId="{6557298B-BE99-494D-8C47-22E5F26F991C}" destId="{119A7348-3D4D-423D-909C-96984F700F7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68B139-884D-4B08-B1C0-85341C028FD4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AE737550-AFA5-4CA7-8E95-B4924D69C4B3}">
      <dgm:prSet phldrT="[Szöveg]"/>
      <dgm:spPr>
        <a:solidFill>
          <a:srgbClr val="00421E"/>
        </a:solidFill>
      </dgm:spPr>
      <dgm:t>
        <a:bodyPr/>
        <a:lstStyle/>
        <a:p>
          <a:r>
            <a:rPr lang="hu-HU" dirty="0" smtClean="0"/>
            <a:t>Elemi részecskék felfedezése.</a:t>
          </a:r>
          <a:endParaRPr lang="hu-HU" dirty="0"/>
        </a:p>
      </dgm:t>
    </dgm:pt>
    <dgm:pt modelId="{E1680FC1-DC7D-470E-AAD9-48510D3ABAE5}" type="parTrans" cxnId="{76ABF9DE-369E-4383-82A2-119D01A7D819}">
      <dgm:prSet/>
      <dgm:spPr/>
      <dgm:t>
        <a:bodyPr/>
        <a:lstStyle/>
        <a:p>
          <a:endParaRPr lang="hu-HU"/>
        </a:p>
      </dgm:t>
    </dgm:pt>
    <dgm:pt modelId="{DF4BF28C-7A48-4CFF-AEDB-E8EB196AB778}" type="sibTrans" cxnId="{76ABF9DE-369E-4383-82A2-119D01A7D819}">
      <dgm:prSet/>
      <dgm:spPr/>
      <dgm:t>
        <a:bodyPr/>
        <a:lstStyle/>
        <a:p>
          <a:endParaRPr lang="hu-HU"/>
        </a:p>
      </dgm:t>
    </dgm:pt>
    <dgm:pt modelId="{05E165D1-049D-4E17-B694-844CA03187FE}">
      <dgm:prSet phldrT="[Szöveg]"/>
      <dgm:spPr>
        <a:solidFill>
          <a:srgbClr val="00421E"/>
        </a:solidFill>
      </dgm:spPr>
      <dgm:t>
        <a:bodyPr/>
        <a:lstStyle/>
        <a:p>
          <a:r>
            <a:rPr lang="hu-HU" dirty="0" smtClean="0"/>
            <a:t>Proton: pozitív töltés</a:t>
          </a:r>
        </a:p>
        <a:p>
          <a:r>
            <a:rPr lang="hu-HU" dirty="0" smtClean="0"/>
            <a:t>Neutron: semleges töltés</a:t>
          </a:r>
        </a:p>
        <a:p>
          <a:r>
            <a:rPr lang="hu-HU" dirty="0" smtClean="0"/>
            <a:t>Elektron: negatív töltés</a:t>
          </a:r>
          <a:endParaRPr lang="hu-HU" dirty="0"/>
        </a:p>
      </dgm:t>
    </dgm:pt>
    <dgm:pt modelId="{37881E82-4332-4991-8265-A4AC35DF0688}" type="parTrans" cxnId="{5C4C46C0-7B37-4238-84E2-361DA1B166DE}">
      <dgm:prSet/>
      <dgm:spPr/>
      <dgm:t>
        <a:bodyPr/>
        <a:lstStyle/>
        <a:p>
          <a:endParaRPr lang="hu-HU"/>
        </a:p>
      </dgm:t>
    </dgm:pt>
    <dgm:pt modelId="{788633D4-9848-4926-835A-FE965447B742}" type="sibTrans" cxnId="{5C4C46C0-7B37-4238-84E2-361DA1B166DE}">
      <dgm:prSet/>
      <dgm:spPr/>
      <dgm:t>
        <a:bodyPr/>
        <a:lstStyle/>
        <a:p>
          <a:endParaRPr lang="hu-HU"/>
        </a:p>
      </dgm:t>
    </dgm:pt>
    <dgm:pt modelId="{D49B7D35-15BB-4B2A-A06C-F87C916FE7BC}">
      <dgm:prSet phldrT="[Szöveg]"/>
      <dgm:spPr>
        <a:solidFill>
          <a:srgbClr val="00421E"/>
        </a:solidFill>
      </dgm:spPr>
      <dgm:t>
        <a:bodyPr/>
        <a:lstStyle/>
        <a:p>
          <a:r>
            <a:rPr lang="hu-HU" dirty="0" smtClean="0"/>
            <a:t>Az elektron a mag körül kering, miközben energiát veszít</a:t>
          </a:r>
          <a:endParaRPr lang="hu-HU" dirty="0"/>
        </a:p>
      </dgm:t>
    </dgm:pt>
    <dgm:pt modelId="{E378AAAB-334D-4EA6-9082-34C5225B4A97}" type="parTrans" cxnId="{5BDB4EE4-648E-44DA-85EE-9715BE5D8BCC}">
      <dgm:prSet/>
      <dgm:spPr/>
      <dgm:t>
        <a:bodyPr/>
        <a:lstStyle/>
        <a:p>
          <a:endParaRPr lang="hu-HU"/>
        </a:p>
      </dgm:t>
    </dgm:pt>
    <dgm:pt modelId="{51E4DDF8-E5E5-43C4-BBF1-6C47E33F761A}" type="sibTrans" cxnId="{5BDB4EE4-648E-44DA-85EE-9715BE5D8BCC}">
      <dgm:prSet/>
      <dgm:spPr/>
      <dgm:t>
        <a:bodyPr/>
        <a:lstStyle/>
        <a:p>
          <a:endParaRPr lang="hu-HU"/>
        </a:p>
      </dgm:t>
    </dgm:pt>
    <dgm:pt modelId="{C387717D-074D-477E-A3E4-FF8CF3BAF52C}" type="pres">
      <dgm:prSet presAssocID="{CC68B139-884D-4B08-B1C0-85341C028F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AB3EA81-ECD7-4BD2-8B9D-CDEDA3B5DD4B}" type="pres">
      <dgm:prSet presAssocID="{D49B7D35-15BB-4B2A-A06C-F87C916FE7BC}" presName="boxAndChildren" presStyleCnt="0"/>
      <dgm:spPr/>
    </dgm:pt>
    <dgm:pt modelId="{A3732B3F-A38C-470F-A9E1-77DDF8E35691}" type="pres">
      <dgm:prSet presAssocID="{D49B7D35-15BB-4B2A-A06C-F87C916FE7BC}" presName="parentTextBox" presStyleLbl="node1" presStyleIdx="0" presStyleCnt="3" custLinFactNeighborX="-10137" custLinFactNeighborY="12465"/>
      <dgm:spPr/>
      <dgm:t>
        <a:bodyPr/>
        <a:lstStyle/>
        <a:p>
          <a:endParaRPr lang="hu-HU"/>
        </a:p>
      </dgm:t>
    </dgm:pt>
    <dgm:pt modelId="{530505EF-FFEB-4DBB-8EC5-EBDB6648F404}" type="pres">
      <dgm:prSet presAssocID="{788633D4-9848-4926-835A-FE965447B742}" presName="sp" presStyleCnt="0"/>
      <dgm:spPr/>
    </dgm:pt>
    <dgm:pt modelId="{66C5E51C-7073-422E-8E08-76A897E34559}" type="pres">
      <dgm:prSet presAssocID="{05E165D1-049D-4E17-B694-844CA03187FE}" presName="arrowAndChildren" presStyleCnt="0"/>
      <dgm:spPr/>
    </dgm:pt>
    <dgm:pt modelId="{9704B582-7098-4084-94DB-8B4785BCBCD0}" type="pres">
      <dgm:prSet presAssocID="{05E165D1-049D-4E17-B694-844CA03187FE}" presName="parentTextArrow" presStyleLbl="node1" presStyleIdx="1" presStyleCnt="3"/>
      <dgm:spPr/>
      <dgm:t>
        <a:bodyPr/>
        <a:lstStyle/>
        <a:p>
          <a:endParaRPr lang="hu-HU"/>
        </a:p>
      </dgm:t>
    </dgm:pt>
    <dgm:pt modelId="{6A3A37C8-BCDD-465F-B7DB-71E6F90AA0FD}" type="pres">
      <dgm:prSet presAssocID="{DF4BF28C-7A48-4CFF-AEDB-E8EB196AB778}" presName="sp" presStyleCnt="0"/>
      <dgm:spPr/>
    </dgm:pt>
    <dgm:pt modelId="{6557298B-BE99-494D-8C47-22E5F26F991C}" type="pres">
      <dgm:prSet presAssocID="{AE737550-AFA5-4CA7-8E95-B4924D69C4B3}" presName="arrowAndChildren" presStyleCnt="0"/>
      <dgm:spPr/>
    </dgm:pt>
    <dgm:pt modelId="{119A7348-3D4D-423D-909C-96984F700F78}" type="pres">
      <dgm:prSet presAssocID="{AE737550-AFA5-4CA7-8E95-B4924D69C4B3}" presName="parentTextArrow" presStyleLbl="node1" presStyleIdx="2" presStyleCnt="3"/>
      <dgm:spPr/>
      <dgm:t>
        <a:bodyPr/>
        <a:lstStyle/>
        <a:p>
          <a:endParaRPr lang="hu-HU"/>
        </a:p>
      </dgm:t>
    </dgm:pt>
  </dgm:ptLst>
  <dgm:cxnLst>
    <dgm:cxn modelId="{E7CCEBDB-2AC0-4097-B782-9ED721E96FA3}" type="presOf" srcId="{05E165D1-049D-4E17-B694-844CA03187FE}" destId="{9704B582-7098-4084-94DB-8B4785BCBCD0}" srcOrd="0" destOrd="0" presId="urn:microsoft.com/office/officeart/2005/8/layout/process4"/>
    <dgm:cxn modelId="{5C4C46C0-7B37-4238-84E2-361DA1B166DE}" srcId="{CC68B139-884D-4B08-B1C0-85341C028FD4}" destId="{05E165D1-049D-4E17-B694-844CA03187FE}" srcOrd="1" destOrd="0" parTransId="{37881E82-4332-4991-8265-A4AC35DF0688}" sibTransId="{788633D4-9848-4926-835A-FE965447B742}"/>
    <dgm:cxn modelId="{76ABF9DE-369E-4383-82A2-119D01A7D819}" srcId="{CC68B139-884D-4B08-B1C0-85341C028FD4}" destId="{AE737550-AFA5-4CA7-8E95-B4924D69C4B3}" srcOrd="0" destOrd="0" parTransId="{E1680FC1-DC7D-470E-AAD9-48510D3ABAE5}" sibTransId="{DF4BF28C-7A48-4CFF-AEDB-E8EB196AB778}"/>
    <dgm:cxn modelId="{B5DE0C48-6EC6-461C-92BA-A357B3D674D6}" type="presOf" srcId="{AE737550-AFA5-4CA7-8E95-B4924D69C4B3}" destId="{119A7348-3D4D-423D-909C-96984F700F78}" srcOrd="0" destOrd="0" presId="urn:microsoft.com/office/officeart/2005/8/layout/process4"/>
    <dgm:cxn modelId="{8BF2119B-D853-4DE8-A188-FCF7BAE0F324}" type="presOf" srcId="{D49B7D35-15BB-4B2A-A06C-F87C916FE7BC}" destId="{A3732B3F-A38C-470F-A9E1-77DDF8E35691}" srcOrd="0" destOrd="0" presId="urn:microsoft.com/office/officeart/2005/8/layout/process4"/>
    <dgm:cxn modelId="{7148D791-7811-4A6C-A48A-0D07A212EB7E}" type="presOf" srcId="{CC68B139-884D-4B08-B1C0-85341C028FD4}" destId="{C387717D-074D-477E-A3E4-FF8CF3BAF52C}" srcOrd="0" destOrd="0" presId="urn:microsoft.com/office/officeart/2005/8/layout/process4"/>
    <dgm:cxn modelId="{5BDB4EE4-648E-44DA-85EE-9715BE5D8BCC}" srcId="{CC68B139-884D-4B08-B1C0-85341C028FD4}" destId="{D49B7D35-15BB-4B2A-A06C-F87C916FE7BC}" srcOrd="2" destOrd="0" parTransId="{E378AAAB-334D-4EA6-9082-34C5225B4A97}" sibTransId="{51E4DDF8-E5E5-43C4-BBF1-6C47E33F761A}"/>
    <dgm:cxn modelId="{E1EAFE8C-5331-4005-AA03-0A369CD67574}" type="presParOf" srcId="{C387717D-074D-477E-A3E4-FF8CF3BAF52C}" destId="{AAB3EA81-ECD7-4BD2-8B9D-CDEDA3B5DD4B}" srcOrd="0" destOrd="0" presId="urn:microsoft.com/office/officeart/2005/8/layout/process4"/>
    <dgm:cxn modelId="{0DDC3A7D-9CBE-4666-B78A-6930A755BCD0}" type="presParOf" srcId="{AAB3EA81-ECD7-4BD2-8B9D-CDEDA3B5DD4B}" destId="{A3732B3F-A38C-470F-A9E1-77DDF8E35691}" srcOrd="0" destOrd="0" presId="urn:microsoft.com/office/officeart/2005/8/layout/process4"/>
    <dgm:cxn modelId="{A1C4C8B2-DAFD-49E6-BB54-22914C132DA1}" type="presParOf" srcId="{C387717D-074D-477E-A3E4-FF8CF3BAF52C}" destId="{530505EF-FFEB-4DBB-8EC5-EBDB6648F404}" srcOrd="1" destOrd="0" presId="urn:microsoft.com/office/officeart/2005/8/layout/process4"/>
    <dgm:cxn modelId="{7F92AC73-4526-4E26-A49A-0CDA3C304972}" type="presParOf" srcId="{C387717D-074D-477E-A3E4-FF8CF3BAF52C}" destId="{66C5E51C-7073-422E-8E08-76A897E34559}" srcOrd="2" destOrd="0" presId="urn:microsoft.com/office/officeart/2005/8/layout/process4"/>
    <dgm:cxn modelId="{AE6E26A9-0104-4FF6-97A7-8AD41D36B444}" type="presParOf" srcId="{66C5E51C-7073-422E-8E08-76A897E34559}" destId="{9704B582-7098-4084-94DB-8B4785BCBCD0}" srcOrd="0" destOrd="0" presId="urn:microsoft.com/office/officeart/2005/8/layout/process4"/>
    <dgm:cxn modelId="{D2CADE08-8DB2-49C0-94E8-811A2F54169A}" type="presParOf" srcId="{C387717D-074D-477E-A3E4-FF8CF3BAF52C}" destId="{6A3A37C8-BCDD-465F-B7DB-71E6F90AA0FD}" srcOrd="3" destOrd="0" presId="urn:microsoft.com/office/officeart/2005/8/layout/process4"/>
    <dgm:cxn modelId="{E602BC58-2C40-475D-8473-549A2726B061}" type="presParOf" srcId="{C387717D-074D-477E-A3E4-FF8CF3BAF52C}" destId="{6557298B-BE99-494D-8C47-22E5F26F991C}" srcOrd="4" destOrd="0" presId="urn:microsoft.com/office/officeart/2005/8/layout/process4"/>
    <dgm:cxn modelId="{0476F91B-B017-4156-947B-ADE54B696815}" type="presParOf" srcId="{6557298B-BE99-494D-8C47-22E5F26F991C}" destId="{119A7348-3D4D-423D-909C-96984F700F7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68B139-884D-4B08-B1C0-85341C028FD4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AE737550-AFA5-4CA7-8E95-B4924D69C4B3}">
      <dgm:prSet phldrT="[Szöveg]" custT="1"/>
      <dgm:spPr>
        <a:solidFill>
          <a:srgbClr val="0070C0"/>
        </a:solidFill>
      </dgm:spPr>
      <dgm:t>
        <a:bodyPr/>
        <a:lstStyle/>
        <a:p>
          <a:r>
            <a:rPr lang="hu-HU" sz="1800" dirty="0" smtClean="0"/>
            <a:t>Az atommag és elektronok elkülönítése</a:t>
          </a:r>
          <a:endParaRPr lang="hu-HU" sz="1800" dirty="0"/>
        </a:p>
      </dgm:t>
    </dgm:pt>
    <dgm:pt modelId="{E1680FC1-DC7D-470E-AAD9-48510D3ABAE5}" type="parTrans" cxnId="{76ABF9DE-369E-4383-82A2-119D01A7D819}">
      <dgm:prSet/>
      <dgm:spPr/>
      <dgm:t>
        <a:bodyPr/>
        <a:lstStyle/>
        <a:p>
          <a:endParaRPr lang="hu-HU" sz="2000"/>
        </a:p>
      </dgm:t>
    </dgm:pt>
    <dgm:pt modelId="{DF4BF28C-7A48-4CFF-AEDB-E8EB196AB778}" type="sibTrans" cxnId="{76ABF9DE-369E-4383-82A2-119D01A7D819}">
      <dgm:prSet/>
      <dgm:spPr/>
      <dgm:t>
        <a:bodyPr/>
        <a:lstStyle/>
        <a:p>
          <a:endParaRPr lang="hu-HU" sz="2000"/>
        </a:p>
      </dgm:t>
    </dgm:pt>
    <dgm:pt modelId="{05E165D1-049D-4E17-B694-844CA03187FE}">
      <dgm:prSet phldrT="[Szöveg]" custT="1"/>
      <dgm:spPr>
        <a:solidFill>
          <a:srgbClr val="0070C0"/>
        </a:solidFill>
      </dgm:spPr>
      <dgm:t>
        <a:bodyPr/>
        <a:lstStyle/>
        <a:p>
          <a:r>
            <a:rPr lang="el-GR" sz="1800" dirty="0" smtClean="0"/>
            <a:t>Α</a:t>
          </a:r>
          <a:r>
            <a:rPr lang="hu-HU" sz="1800" dirty="0" smtClean="0"/>
            <a:t> részecskékkel(He atommag) sugárzott aranylemez</a:t>
          </a:r>
        </a:p>
        <a:p>
          <a:r>
            <a:rPr lang="hu-HU" sz="1800" dirty="0" smtClean="0"/>
            <a:t>sugárzás eltéréséből számolták.</a:t>
          </a:r>
          <a:endParaRPr lang="hu-HU" sz="1800" dirty="0"/>
        </a:p>
      </dgm:t>
    </dgm:pt>
    <dgm:pt modelId="{37881E82-4332-4991-8265-A4AC35DF0688}" type="parTrans" cxnId="{5C4C46C0-7B37-4238-84E2-361DA1B166DE}">
      <dgm:prSet/>
      <dgm:spPr/>
      <dgm:t>
        <a:bodyPr/>
        <a:lstStyle/>
        <a:p>
          <a:endParaRPr lang="hu-HU" sz="2000"/>
        </a:p>
      </dgm:t>
    </dgm:pt>
    <dgm:pt modelId="{788633D4-9848-4926-835A-FE965447B742}" type="sibTrans" cxnId="{5C4C46C0-7B37-4238-84E2-361DA1B166DE}">
      <dgm:prSet/>
      <dgm:spPr/>
      <dgm:t>
        <a:bodyPr/>
        <a:lstStyle/>
        <a:p>
          <a:endParaRPr lang="hu-HU" sz="2000"/>
        </a:p>
      </dgm:t>
    </dgm:pt>
    <dgm:pt modelId="{D49B7D35-15BB-4B2A-A06C-F87C916FE7BC}">
      <dgm:prSet phldrT="[Szöveg]" custT="1"/>
      <dgm:spPr>
        <a:solidFill>
          <a:srgbClr val="0070C0"/>
        </a:solidFill>
      </dgm:spPr>
      <dgm:t>
        <a:bodyPr/>
        <a:lstStyle/>
        <a:p>
          <a:r>
            <a:rPr lang="hu-HU" sz="1800" dirty="0" smtClean="0"/>
            <a:t>Az atom tömegének nagy része a proton(+) és a neutron(0)</a:t>
          </a:r>
          <a:endParaRPr lang="hu-HU" sz="1800" dirty="0"/>
        </a:p>
      </dgm:t>
    </dgm:pt>
    <dgm:pt modelId="{E378AAAB-334D-4EA6-9082-34C5225B4A97}" type="parTrans" cxnId="{5BDB4EE4-648E-44DA-85EE-9715BE5D8BCC}">
      <dgm:prSet/>
      <dgm:spPr/>
      <dgm:t>
        <a:bodyPr/>
        <a:lstStyle/>
        <a:p>
          <a:endParaRPr lang="hu-HU" sz="2000"/>
        </a:p>
      </dgm:t>
    </dgm:pt>
    <dgm:pt modelId="{51E4DDF8-E5E5-43C4-BBF1-6C47E33F761A}" type="sibTrans" cxnId="{5BDB4EE4-648E-44DA-85EE-9715BE5D8BCC}">
      <dgm:prSet/>
      <dgm:spPr/>
      <dgm:t>
        <a:bodyPr/>
        <a:lstStyle/>
        <a:p>
          <a:endParaRPr lang="hu-HU" sz="2000"/>
        </a:p>
      </dgm:t>
    </dgm:pt>
    <dgm:pt modelId="{C387717D-074D-477E-A3E4-FF8CF3BAF52C}" type="pres">
      <dgm:prSet presAssocID="{CC68B139-884D-4B08-B1C0-85341C028F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AB3EA81-ECD7-4BD2-8B9D-CDEDA3B5DD4B}" type="pres">
      <dgm:prSet presAssocID="{D49B7D35-15BB-4B2A-A06C-F87C916FE7BC}" presName="boxAndChildren" presStyleCnt="0"/>
      <dgm:spPr/>
    </dgm:pt>
    <dgm:pt modelId="{A3732B3F-A38C-470F-A9E1-77DDF8E35691}" type="pres">
      <dgm:prSet presAssocID="{D49B7D35-15BB-4B2A-A06C-F87C916FE7BC}" presName="parentTextBox" presStyleLbl="node1" presStyleIdx="0" presStyleCnt="3"/>
      <dgm:spPr/>
      <dgm:t>
        <a:bodyPr/>
        <a:lstStyle/>
        <a:p>
          <a:endParaRPr lang="hu-HU"/>
        </a:p>
      </dgm:t>
    </dgm:pt>
    <dgm:pt modelId="{530505EF-FFEB-4DBB-8EC5-EBDB6648F404}" type="pres">
      <dgm:prSet presAssocID="{788633D4-9848-4926-835A-FE965447B742}" presName="sp" presStyleCnt="0"/>
      <dgm:spPr/>
    </dgm:pt>
    <dgm:pt modelId="{66C5E51C-7073-422E-8E08-76A897E34559}" type="pres">
      <dgm:prSet presAssocID="{05E165D1-049D-4E17-B694-844CA03187FE}" presName="arrowAndChildren" presStyleCnt="0"/>
      <dgm:spPr/>
    </dgm:pt>
    <dgm:pt modelId="{9704B582-7098-4084-94DB-8B4785BCBCD0}" type="pres">
      <dgm:prSet presAssocID="{05E165D1-049D-4E17-B694-844CA03187FE}" presName="parentTextArrow" presStyleLbl="node1" presStyleIdx="1" presStyleCnt="3"/>
      <dgm:spPr/>
      <dgm:t>
        <a:bodyPr/>
        <a:lstStyle/>
        <a:p>
          <a:endParaRPr lang="hu-HU"/>
        </a:p>
      </dgm:t>
    </dgm:pt>
    <dgm:pt modelId="{6A3A37C8-BCDD-465F-B7DB-71E6F90AA0FD}" type="pres">
      <dgm:prSet presAssocID="{DF4BF28C-7A48-4CFF-AEDB-E8EB196AB778}" presName="sp" presStyleCnt="0"/>
      <dgm:spPr/>
    </dgm:pt>
    <dgm:pt modelId="{6557298B-BE99-494D-8C47-22E5F26F991C}" type="pres">
      <dgm:prSet presAssocID="{AE737550-AFA5-4CA7-8E95-B4924D69C4B3}" presName="arrowAndChildren" presStyleCnt="0"/>
      <dgm:spPr/>
    </dgm:pt>
    <dgm:pt modelId="{119A7348-3D4D-423D-909C-96984F700F78}" type="pres">
      <dgm:prSet presAssocID="{AE737550-AFA5-4CA7-8E95-B4924D69C4B3}" presName="parentTextArrow" presStyleLbl="node1" presStyleIdx="2" presStyleCnt="3" custLinFactNeighborX="49877" custLinFactNeighborY="-83146"/>
      <dgm:spPr/>
      <dgm:t>
        <a:bodyPr/>
        <a:lstStyle/>
        <a:p>
          <a:endParaRPr lang="hu-HU"/>
        </a:p>
      </dgm:t>
    </dgm:pt>
  </dgm:ptLst>
  <dgm:cxnLst>
    <dgm:cxn modelId="{E7CCEBDB-2AC0-4097-B782-9ED721E96FA3}" type="presOf" srcId="{05E165D1-049D-4E17-B694-844CA03187FE}" destId="{9704B582-7098-4084-94DB-8B4785BCBCD0}" srcOrd="0" destOrd="0" presId="urn:microsoft.com/office/officeart/2005/8/layout/process4"/>
    <dgm:cxn modelId="{5C4C46C0-7B37-4238-84E2-361DA1B166DE}" srcId="{CC68B139-884D-4B08-B1C0-85341C028FD4}" destId="{05E165D1-049D-4E17-B694-844CA03187FE}" srcOrd="1" destOrd="0" parTransId="{37881E82-4332-4991-8265-A4AC35DF0688}" sibTransId="{788633D4-9848-4926-835A-FE965447B742}"/>
    <dgm:cxn modelId="{76ABF9DE-369E-4383-82A2-119D01A7D819}" srcId="{CC68B139-884D-4B08-B1C0-85341C028FD4}" destId="{AE737550-AFA5-4CA7-8E95-B4924D69C4B3}" srcOrd="0" destOrd="0" parTransId="{E1680FC1-DC7D-470E-AAD9-48510D3ABAE5}" sibTransId="{DF4BF28C-7A48-4CFF-AEDB-E8EB196AB778}"/>
    <dgm:cxn modelId="{B5DE0C48-6EC6-461C-92BA-A357B3D674D6}" type="presOf" srcId="{AE737550-AFA5-4CA7-8E95-B4924D69C4B3}" destId="{119A7348-3D4D-423D-909C-96984F700F78}" srcOrd="0" destOrd="0" presId="urn:microsoft.com/office/officeart/2005/8/layout/process4"/>
    <dgm:cxn modelId="{8BF2119B-D853-4DE8-A188-FCF7BAE0F324}" type="presOf" srcId="{D49B7D35-15BB-4B2A-A06C-F87C916FE7BC}" destId="{A3732B3F-A38C-470F-A9E1-77DDF8E35691}" srcOrd="0" destOrd="0" presId="urn:microsoft.com/office/officeart/2005/8/layout/process4"/>
    <dgm:cxn modelId="{7148D791-7811-4A6C-A48A-0D07A212EB7E}" type="presOf" srcId="{CC68B139-884D-4B08-B1C0-85341C028FD4}" destId="{C387717D-074D-477E-A3E4-FF8CF3BAF52C}" srcOrd="0" destOrd="0" presId="urn:microsoft.com/office/officeart/2005/8/layout/process4"/>
    <dgm:cxn modelId="{5BDB4EE4-648E-44DA-85EE-9715BE5D8BCC}" srcId="{CC68B139-884D-4B08-B1C0-85341C028FD4}" destId="{D49B7D35-15BB-4B2A-A06C-F87C916FE7BC}" srcOrd="2" destOrd="0" parTransId="{E378AAAB-334D-4EA6-9082-34C5225B4A97}" sibTransId="{51E4DDF8-E5E5-43C4-BBF1-6C47E33F761A}"/>
    <dgm:cxn modelId="{E1EAFE8C-5331-4005-AA03-0A369CD67574}" type="presParOf" srcId="{C387717D-074D-477E-A3E4-FF8CF3BAF52C}" destId="{AAB3EA81-ECD7-4BD2-8B9D-CDEDA3B5DD4B}" srcOrd="0" destOrd="0" presId="urn:microsoft.com/office/officeart/2005/8/layout/process4"/>
    <dgm:cxn modelId="{0DDC3A7D-9CBE-4666-B78A-6930A755BCD0}" type="presParOf" srcId="{AAB3EA81-ECD7-4BD2-8B9D-CDEDA3B5DD4B}" destId="{A3732B3F-A38C-470F-A9E1-77DDF8E35691}" srcOrd="0" destOrd="0" presId="urn:microsoft.com/office/officeart/2005/8/layout/process4"/>
    <dgm:cxn modelId="{A1C4C8B2-DAFD-49E6-BB54-22914C132DA1}" type="presParOf" srcId="{C387717D-074D-477E-A3E4-FF8CF3BAF52C}" destId="{530505EF-FFEB-4DBB-8EC5-EBDB6648F404}" srcOrd="1" destOrd="0" presId="urn:microsoft.com/office/officeart/2005/8/layout/process4"/>
    <dgm:cxn modelId="{7F92AC73-4526-4E26-A49A-0CDA3C304972}" type="presParOf" srcId="{C387717D-074D-477E-A3E4-FF8CF3BAF52C}" destId="{66C5E51C-7073-422E-8E08-76A897E34559}" srcOrd="2" destOrd="0" presId="urn:microsoft.com/office/officeart/2005/8/layout/process4"/>
    <dgm:cxn modelId="{AE6E26A9-0104-4FF6-97A7-8AD41D36B444}" type="presParOf" srcId="{66C5E51C-7073-422E-8E08-76A897E34559}" destId="{9704B582-7098-4084-94DB-8B4785BCBCD0}" srcOrd="0" destOrd="0" presId="urn:microsoft.com/office/officeart/2005/8/layout/process4"/>
    <dgm:cxn modelId="{D2CADE08-8DB2-49C0-94E8-811A2F54169A}" type="presParOf" srcId="{C387717D-074D-477E-A3E4-FF8CF3BAF52C}" destId="{6A3A37C8-BCDD-465F-B7DB-71E6F90AA0FD}" srcOrd="3" destOrd="0" presId="urn:microsoft.com/office/officeart/2005/8/layout/process4"/>
    <dgm:cxn modelId="{E602BC58-2C40-475D-8473-549A2726B061}" type="presParOf" srcId="{C387717D-074D-477E-A3E4-FF8CF3BAF52C}" destId="{6557298B-BE99-494D-8C47-22E5F26F991C}" srcOrd="4" destOrd="0" presId="urn:microsoft.com/office/officeart/2005/8/layout/process4"/>
    <dgm:cxn modelId="{0476F91B-B017-4156-947B-ADE54B696815}" type="presParOf" srcId="{6557298B-BE99-494D-8C47-22E5F26F991C}" destId="{119A7348-3D4D-423D-909C-96984F700F7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246E54-021E-4B19-B183-687A262245A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CC3EC9A4-78A6-4CAF-9F6D-425FA7E50B4D}">
      <dgm:prSet phldrT="[Szöveg]"/>
      <dgm:spPr>
        <a:solidFill>
          <a:srgbClr val="00421E"/>
        </a:solidFill>
      </dgm:spPr>
      <dgm:t>
        <a:bodyPr/>
        <a:lstStyle/>
        <a:p>
          <a:r>
            <a:rPr lang="hu-HU" dirty="0" smtClean="0"/>
            <a:t>Az atom a legkisebb semleges részecske.</a:t>
          </a:r>
          <a:endParaRPr lang="hu-HU" dirty="0"/>
        </a:p>
      </dgm:t>
    </dgm:pt>
    <dgm:pt modelId="{8E0F3C7F-ACDC-43B4-8E0A-C8ABC73794AA}" type="parTrans" cxnId="{0D67232F-9409-47E0-A8B1-E3A0CB69E433}">
      <dgm:prSet/>
      <dgm:spPr/>
      <dgm:t>
        <a:bodyPr/>
        <a:lstStyle/>
        <a:p>
          <a:endParaRPr lang="hu-HU"/>
        </a:p>
      </dgm:t>
    </dgm:pt>
    <dgm:pt modelId="{E02835E4-1A3B-4A4C-B115-0668FA9715DE}" type="sibTrans" cxnId="{0D67232F-9409-47E0-A8B1-E3A0CB69E433}">
      <dgm:prSet/>
      <dgm:spPr/>
      <dgm:t>
        <a:bodyPr/>
        <a:lstStyle/>
        <a:p>
          <a:endParaRPr lang="hu-HU"/>
        </a:p>
      </dgm:t>
    </dgm:pt>
    <dgm:pt modelId="{9CACF7A1-C835-4C25-B601-9807AB37F9A2}">
      <dgm:prSet phldrT="[Szöveg]"/>
      <dgm:spPr>
        <a:solidFill>
          <a:srgbClr val="00421E"/>
        </a:solidFill>
      </dgm:spPr>
      <dgm:t>
        <a:bodyPr/>
        <a:lstStyle/>
        <a:p>
          <a:r>
            <a:rPr lang="hu-HU" dirty="0" smtClean="0">
              <a:solidFill>
                <a:schemeClr val="bg1"/>
              </a:solidFill>
            </a:rPr>
            <a:t>Az atom pozitív atommagból és negatív elektron felhőből áll.</a:t>
          </a:r>
          <a:endParaRPr lang="hu-HU" dirty="0">
            <a:solidFill>
              <a:schemeClr val="bg1"/>
            </a:solidFill>
          </a:endParaRPr>
        </a:p>
      </dgm:t>
    </dgm:pt>
    <dgm:pt modelId="{AC3BE87E-EE48-47FD-85F1-04D714F12D3A}" type="parTrans" cxnId="{6B7D80B1-72D9-4807-AD13-CEBA680714DE}">
      <dgm:prSet/>
      <dgm:spPr/>
      <dgm:t>
        <a:bodyPr/>
        <a:lstStyle/>
        <a:p>
          <a:endParaRPr lang="hu-HU"/>
        </a:p>
      </dgm:t>
    </dgm:pt>
    <dgm:pt modelId="{F7782180-3838-4FD8-8A92-1536000C42AF}" type="sibTrans" cxnId="{6B7D80B1-72D9-4807-AD13-CEBA680714DE}">
      <dgm:prSet/>
      <dgm:spPr/>
      <dgm:t>
        <a:bodyPr/>
        <a:lstStyle/>
        <a:p>
          <a:endParaRPr lang="hu-HU"/>
        </a:p>
      </dgm:t>
    </dgm:pt>
    <dgm:pt modelId="{669006AB-D55E-4627-A79E-C38F88ECCA17}">
      <dgm:prSet phldrT="[Szöveg]"/>
      <dgm:spPr>
        <a:solidFill>
          <a:srgbClr val="00421E"/>
        </a:solidFill>
      </dgm:spPr>
      <dgm:t>
        <a:bodyPr/>
        <a:lstStyle/>
        <a:p>
          <a:r>
            <a:rPr lang="hu-HU" dirty="0" smtClean="0">
              <a:solidFill>
                <a:schemeClr val="bg1"/>
              </a:solidFill>
            </a:rPr>
            <a:t>Az atommagban protonok(+) és neutronok(0) vannak.</a:t>
          </a:r>
          <a:endParaRPr lang="hu-HU" dirty="0">
            <a:solidFill>
              <a:schemeClr val="bg1"/>
            </a:solidFill>
          </a:endParaRPr>
        </a:p>
      </dgm:t>
    </dgm:pt>
    <dgm:pt modelId="{1343A1B3-3126-4485-87BB-D93C3A13E64C}" type="parTrans" cxnId="{C4BC4CE8-CD9D-42A9-96E9-2FF26CDA05AB}">
      <dgm:prSet/>
      <dgm:spPr/>
      <dgm:t>
        <a:bodyPr/>
        <a:lstStyle/>
        <a:p>
          <a:endParaRPr lang="hu-HU"/>
        </a:p>
      </dgm:t>
    </dgm:pt>
    <dgm:pt modelId="{222666D4-D307-4578-AB3F-2436F180E6DF}" type="sibTrans" cxnId="{C4BC4CE8-CD9D-42A9-96E9-2FF26CDA05AB}">
      <dgm:prSet/>
      <dgm:spPr/>
      <dgm:t>
        <a:bodyPr/>
        <a:lstStyle/>
        <a:p>
          <a:endParaRPr lang="hu-HU"/>
        </a:p>
      </dgm:t>
    </dgm:pt>
    <dgm:pt modelId="{0E35F3F0-46AF-43D3-B0FD-DE689629C023}">
      <dgm:prSet phldrT="[Szöveg]"/>
      <dgm:spPr>
        <a:solidFill>
          <a:srgbClr val="00421E"/>
        </a:solidFill>
      </dgm:spPr>
      <dgm:t>
        <a:bodyPr/>
        <a:lstStyle/>
        <a:p>
          <a:r>
            <a:rPr lang="hu-HU" dirty="0" smtClean="0">
              <a:solidFill>
                <a:schemeClr val="bg1"/>
              </a:solidFill>
            </a:rPr>
            <a:t>A protonok és elektronok száma megegyezik a </a:t>
          </a:r>
          <a:r>
            <a:rPr lang="hu-HU" b="1" u="sng" dirty="0" smtClean="0">
              <a:solidFill>
                <a:schemeClr val="bg1"/>
              </a:solidFill>
            </a:rPr>
            <a:t>rendszámmal</a:t>
          </a:r>
          <a:r>
            <a:rPr lang="hu-HU" dirty="0" smtClean="0">
              <a:solidFill>
                <a:schemeClr val="bg1"/>
              </a:solidFill>
            </a:rPr>
            <a:t>(jele: Z )</a:t>
          </a:r>
          <a:endParaRPr lang="hu-HU" dirty="0">
            <a:solidFill>
              <a:schemeClr val="bg1"/>
            </a:solidFill>
          </a:endParaRPr>
        </a:p>
      </dgm:t>
    </dgm:pt>
    <dgm:pt modelId="{16ECA914-9925-48E4-9E50-EEE3E8EC4CD7}" type="parTrans" cxnId="{3B0ABA77-248A-4D14-AB1F-3949F215BB1C}">
      <dgm:prSet/>
      <dgm:spPr/>
      <dgm:t>
        <a:bodyPr/>
        <a:lstStyle/>
        <a:p>
          <a:endParaRPr lang="hu-HU"/>
        </a:p>
      </dgm:t>
    </dgm:pt>
    <dgm:pt modelId="{877AD281-5B95-4A3F-B483-A4FFD93CDAB7}" type="sibTrans" cxnId="{3B0ABA77-248A-4D14-AB1F-3949F215BB1C}">
      <dgm:prSet/>
      <dgm:spPr/>
      <dgm:t>
        <a:bodyPr/>
        <a:lstStyle/>
        <a:p>
          <a:endParaRPr lang="hu-HU"/>
        </a:p>
      </dgm:t>
    </dgm:pt>
    <dgm:pt modelId="{49BB68F1-0AFE-42DF-B562-B32D66F40321}">
      <dgm:prSet phldrT="[Szöveg]"/>
      <dgm:spPr>
        <a:solidFill>
          <a:srgbClr val="00421E"/>
        </a:solidFill>
      </dgm:spPr>
      <dgm:t>
        <a:bodyPr/>
        <a:lstStyle/>
        <a:p>
          <a:r>
            <a:rPr lang="hu-HU" b="0" u="none" dirty="0" smtClean="0">
              <a:solidFill>
                <a:schemeClr val="bg1"/>
              </a:solidFill>
            </a:rPr>
            <a:t>Tömegszám (jele: A) : </a:t>
          </a:r>
          <a:r>
            <a:rPr lang="hu-HU" b="0" u="none" smtClean="0">
              <a:solidFill>
                <a:schemeClr val="bg1"/>
              </a:solidFill>
            </a:rPr>
            <a:t>protonok + neutronok </a:t>
          </a:r>
          <a:r>
            <a:rPr lang="hu-HU" b="0" u="none" dirty="0" smtClean="0">
              <a:solidFill>
                <a:schemeClr val="bg1"/>
              </a:solidFill>
            </a:rPr>
            <a:t>száma</a:t>
          </a:r>
          <a:endParaRPr lang="hu-HU" b="0" u="none" dirty="0">
            <a:solidFill>
              <a:schemeClr val="bg1"/>
            </a:solidFill>
          </a:endParaRPr>
        </a:p>
      </dgm:t>
    </dgm:pt>
    <dgm:pt modelId="{5CA238F3-7EC3-49CF-970F-0D21DDC346B0}" type="parTrans" cxnId="{006F4E2B-16D2-470F-A3F1-4849BD0F052B}">
      <dgm:prSet/>
      <dgm:spPr/>
      <dgm:t>
        <a:bodyPr/>
        <a:lstStyle/>
        <a:p>
          <a:endParaRPr lang="hu-HU"/>
        </a:p>
      </dgm:t>
    </dgm:pt>
    <dgm:pt modelId="{0DCA2817-E8E4-4535-96AE-9DD0892A9DDD}" type="sibTrans" cxnId="{006F4E2B-16D2-470F-A3F1-4849BD0F052B}">
      <dgm:prSet/>
      <dgm:spPr/>
      <dgm:t>
        <a:bodyPr/>
        <a:lstStyle/>
        <a:p>
          <a:endParaRPr lang="hu-HU"/>
        </a:p>
      </dgm:t>
    </dgm:pt>
    <dgm:pt modelId="{13C7B720-01D4-4069-BE1F-DA7C1EBA3151}">
      <dgm:prSet/>
      <dgm:spPr>
        <a:solidFill>
          <a:srgbClr val="00421E"/>
        </a:solidFill>
      </dgm:spPr>
      <dgm:t>
        <a:bodyPr/>
        <a:lstStyle/>
        <a:p>
          <a:r>
            <a:rPr lang="hu-HU" dirty="0" smtClean="0"/>
            <a:t>Az azonos rendszámú de eltérő tömegszámú elemek az izotópok.</a:t>
          </a:r>
          <a:endParaRPr lang="hu-HU" dirty="0"/>
        </a:p>
      </dgm:t>
    </dgm:pt>
    <dgm:pt modelId="{EC1EB6F6-11D2-4977-A2D9-8CBEFA17D2F5}" type="parTrans" cxnId="{42E90D8C-FC41-424D-82C2-B62B25120473}">
      <dgm:prSet/>
      <dgm:spPr/>
      <dgm:t>
        <a:bodyPr/>
        <a:lstStyle/>
        <a:p>
          <a:endParaRPr lang="hu-HU"/>
        </a:p>
      </dgm:t>
    </dgm:pt>
    <dgm:pt modelId="{BC88434E-39E7-48B4-AFA6-27E63DAF37C3}" type="sibTrans" cxnId="{42E90D8C-FC41-424D-82C2-B62B25120473}">
      <dgm:prSet/>
      <dgm:spPr/>
      <dgm:t>
        <a:bodyPr/>
        <a:lstStyle/>
        <a:p>
          <a:endParaRPr lang="hu-HU"/>
        </a:p>
      </dgm:t>
    </dgm:pt>
    <dgm:pt modelId="{62ACFAE2-CAC1-40D2-B4AC-03117EFF407F}" type="pres">
      <dgm:prSet presAssocID="{C8246E54-021E-4B19-B183-687A262245A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2AC28C17-146E-4004-BB00-9A317CCA6886}" type="pres">
      <dgm:prSet presAssocID="{CC3EC9A4-78A6-4CAF-9F6D-425FA7E50B4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9840EE3-1E1F-490F-9F7F-7047264D93E9}" type="pres">
      <dgm:prSet presAssocID="{E02835E4-1A3B-4A4C-B115-0668FA9715DE}" presName="sibTrans" presStyleCnt="0"/>
      <dgm:spPr/>
    </dgm:pt>
    <dgm:pt modelId="{765319FF-0F8D-4E35-978C-532A03F611A3}" type="pres">
      <dgm:prSet presAssocID="{9CACF7A1-C835-4C25-B601-9807AB37F9A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FD77879-A5FE-481F-B0F5-95B93F6CEA09}" type="pres">
      <dgm:prSet presAssocID="{F7782180-3838-4FD8-8A92-1536000C42AF}" presName="sibTrans" presStyleCnt="0"/>
      <dgm:spPr/>
    </dgm:pt>
    <dgm:pt modelId="{65E07990-C45D-4B9D-9CF2-7AC0469E2DC9}" type="pres">
      <dgm:prSet presAssocID="{669006AB-D55E-4627-A79E-C38F88ECCA1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87B05E0-1543-478B-9201-11B2C13904D1}" type="pres">
      <dgm:prSet presAssocID="{222666D4-D307-4578-AB3F-2436F180E6DF}" presName="sibTrans" presStyleCnt="0"/>
      <dgm:spPr/>
    </dgm:pt>
    <dgm:pt modelId="{42879385-B696-45BD-98F4-616D68CB0317}" type="pres">
      <dgm:prSet presAssocID="{0E35F3F0-46AF-43D3-B0FD-DE689629C02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D26AB51-8FED-440C-B4F0-D4B7071008CF}" type="pres">
      <dgm:prSet presAssocID="{877AD281-5B95-4A3F-B483-A4FFD93CDAB7}" presName="sibTrans" presStyleCnt="0"/>
      <dgm:spPr/>
    </dgm:pt>
    <dgm:pt modelId="{1E0149CB-42F5-4A52-A844-60D2BF88984D}" type="pres">
      <dgm:prSet presAssocID="{49BB68F1-0AFE-42DF-B562-B32D66F4032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ACA0E68-27FD-49C5-95FA-06AC09942DBF}" type="pres">
      <dgm:prSet presAssocID="{0DCA2817-E8E4-4535-96AE-9DD0892A9DDD}" presName="sibTrans" presStyleCnt="0"/>
      <dgm:spPr/>
    </dgm:pt>
    <dgm:pt modelId="{616EC967-1CDF-4E67-8197-0D140A6FA4C0}" type="pres">
      <dgm:prSet presAssocID="{13C7B720-01D4-4069-BE1F-DA7C1EBA315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2E90D8C-FC41-424D-82C2-B62B25120473}" srcId="{C8246E54-021E-4B19-B183-687A262245AE}" destId="{13C7B720-01D4-4069-BE1F-DA7C1EBA3151}" srcOrd="5" destOrd="0" parTransId="{EC1EB6F6-11D2-4977-A2D9-8CBEFA17D2F5}" sibTransId="{BC88434E-39E7-48B4-AFA6-27E63DAF37C3}"/>
    <dgm:cxn modelId="{3B0ABA77-248A-4D14-AB1F-3949F215BB1C}" srcId="{C8246E54-021E-4B19-B183-687A262245AE}" destId="{0E35F3F0-46AF-43D3-B0FD-DE689629C023}" srcOrd="3" destOrd="0" parTransId="{16ECA914-9925-48E4-9E50-EEE3E8EC4CD7}" sibTransId="{877AD281-5B95-4A3F-B483-A4FFD93CDAB7}"/>
    <dgm:cxn modelId="{3172EBA5-76BC-4E62-9B5A-9AA8B8B79902}" type="presOf" srcId="{9CACF7A1-C835-4C25-B601-9807AB37F9A2}" destId="{765319FF-0F8D-4E35-978C-532A03F611A3}" srcOrd="0" destOrd="0" presId="urn:microsoft.com/office/officeart/2005/8/layout/default"/>
    <dgm:cxn modelId="{1233198A-4F14-443F-9B4E-C3805F297037}" type="presOf" srcId="{13C7B720-01D4-4069-BE1F-DA7C1EBA3151}" destId="{616EC967-1CDF-4E67-8197-0D140A6FA4C0}" srcOrd="0" destOrd="0" presId="urn:microsoft.com/office/officeart/2005/8/layout/default"/>
    <dgm:cxn modelId="{0D67232F-9409-47E0-A8B1-E3A0CB69E433}" srcId="{C8246E54-021E-4B19-B183-687A262245AE}" destId="{CC3EC9A4-78A6-4CAF-9F6D-425FA7E50B4D}" srcOrd="0" destOrd="0" parTransId="{8E0F3C7F-ACDC-43B4-8E0A-C8ABC73794AA}" sibTransId="{E02835E4-1A3B-4A4C-B115-0668FA9715DE}"/>
    <dgm:cxn modelId="{5B9DAC29-1BC2-48B2-9BD7-AFDD6C621E2E}" type="presOf" srcId="{C8246E54-021E-4B19-B183-687A262245AE}" destId="{62ACFAE2-CAC1-40D2-B4AC-03117EFF407F}" srcOrd="0" destOrd="0" presId="urn:microsoft.com/office/officeart/2005/8/layout/default"/>
    <dgm:cxn modelId="{0F3831C3-C347-4C33-901A-4CB0BB0B3A8F}" type="presOf" srcId="{669006AB-D55E-4627-A79E-C38F88ECCA17}" destId="{65E07990-C45D-4B9D-9CF2-7AC0469E2DC9}" srcOrd="0" destOrd="0" presId="urn:microsoft.com/office/officeart/2005/8/layout/default"/>
    <dgm:cxn modelId="{006F4E2B-16D2-470F-A3F1-4849BD0F052B}" srcId="{C8246E54-021E-4B19-B183-687A262245AE}" destId="{49BB68F1-0AFE-42DF-B562-B32D66F40321}" srcOrd="4" destOrd="0" parTransId="{5CA238F3-7EC3-49CF-970F-0D21DDC346B0}" sibTransId="{0DCA2817-E8E4-4535-96AE-9DD0892A9DDD}"/>
    <dgm:cxn modelId="{D8C5AF4A-93D5-458C-A61C-994F97BC7728}" type="presOf" srcId="{0E35F3F0-46AF-43D3-B0FD-DE689629C023}" destId="{42879385-B696-45BD-98F4-616D68CB0317}" srcOrd="0" destOrd="0" presId="urn:microsoft.com/office/officeart/2005/8/layout/default"/>
    <dgm:cxn modelId="{893ED2E3-0DF6-4941-BE00-4B7863F82F71}" type="presOf" srcId="{CC3EC9A4-78A6-4CAF-9F6D-425FA7E50B4D}" destId="{2AC28C17-146E-4004-BB00-9A317CCA6886}" srcOrd="0" destOrd="0" presId="urn:microsoft.com/office/officeart/2005/8/layout/default"/>
    <dgm:cxn modelId="{8200F18C-41E7-4432-B51A-2BE70AAE962E}" type="presOf" srcId="{49BB68F1-0AFE-42DF-B562-B32D66F40321}" destId="{1E0149CB-42F5-4A52-A844-60D2BF88984D}" srcOrd="0" destOrd="0" presId="urn:microsoft.com/office/officeart/2005/8/layout/default"/>
    <dgm:cxn modelId="{C4BC4CE8-CD9D-42A9-96E9-2FF26CDA05AB}" srcId="{C8246E54-021E-4B19-B183-687A262245AE}" destId="{669006AB-D55E-4627-A79E-C38F88ECCA17}" srcOrd="2" destOrd="0" parTransId="{1343A1B3-3126-4485-87BB-D93C3A13E64C}" sibTransId="{222666D4-D307-4578-AB3F-2436F180E6DF}"/>
    <dgm:cxn modelId="{6B7D80B1-72D9-4807-AD13-CEBA680714DE}" srcId="{C8246E54-021E-4B19-B183-687A262245AE}" destId="{9CACF7A1-C835-4C25-B601-9807AB37F9A2}" srcOrd="1" destOrd="0" parTransId="{AC3BE87E-EE48-47FD-85F1-04D714F12D3A}" sibTransId="{F7782180-3838-4FD8-8A92-1536000C42AF}"/>
    <dgm:cxn modelId="{3A2D04F9-915C-423C-9D08-A72A38763429}" type="presParOf" srcId="{62ACFAE2-CAC1-40D2-B4AC-03117EFF407F}" destId="{2AC28C17-146E-4004-BB00-9A317CCA6886}" srcOrd="0" destOrd="0" presId="urn:microsoft.com/office/officeart/2005/8/layout/default"/>
    <dgm:cxn modelId="{BDD4C1CD-0F34-4E61-A54F-FCA42E902F25}" type="presParOf" srcId="{62ACFAE2-CAC1-40D2-B4AC-03117EFF407F}" destId="{B9840EE3-1E1F-490F-9F7F-7047264D93E9}" srcOrd="1" destOrd="0" presId="urn:microsoft.com/office/officeart/2005/8/layout/default"/>
    <dgm:cxn modelId="{D99D6CDA-CE88-4060-A92B-1F01A3F4B111}" type="presParOf" srcId="{62ACFAE2-CAC1-40D2-B4AC-03117EFF407F}" destId="{765319FF-0F8D-4E35-978C-532A03F611A3}" srcOrd="2" destOrd="0" presId="urn:microsoft.com/office/officeart/2005/8/layout/default"/>
    <dgm:cxn modelId="{7E67E6FA-7FB1-43E2-911A-1118AC9C95AA}" type="presParOf" srcId="{62ACFAE2-CAC1-40D2-B4AC-03117EFF407F}" destId="{EFD77879-A5FE-481F-B0F5-95B93F6CEA09}" srcOrd="3" destOrd="0" presId="urn:microsoft.com/office/officeart/2005/8/layout/default"/>
    <dgm:cxn modelId="{C8E98C65-54D2-43A9-BC30-9160CA38269D}" type="presParOf" srcId="{62ACFAE2-CAC1-40D2-B4AC-03117EFF407F}" destId="{65E07990-C45D-4B9D-9CF2-7AC0469E2DC9}" srcOrd="4" destOrd="0" presId="urn:microsoft.com/office/officeart/2005/8/layout/default"/>
    <dgm:cxn modelId="{60CD591A-4049-49D6-9CD8-A5F0692E11D5}" type="presParOf" srcId="{62ACFAE2-CAC1-40D2-B4AC-03117EFF407F}" destId="{F87B05E0-1543-478B-9201-11B2C13904D1}" srcOrd="5" destOrd="0" presId="urn:microsoft.com/office/officeart/2005/8/layout/default"/>
    <dgm:cxn modelId="{405E07BE-B409-479B-A9A2-F93EEAC1747F}" type="presParOf" srcId="{62ACFAE2-CAC1-40D2-B4AC-03117EFF407F}" destId="{42879385-B696-45BD-98F4-616D68CB0317}" srcOrd="6" destOrd="0" presId="urn:microsoft.com/office/officeart/2005/8/layout/default"/>
    <dgm:cxn modelId="{A59ABA11-1A7E-4D12-AE2E-0D41F677D2E1}" type="presParOf" srcId="{62ACFAE2-CAC1-40D2-B4AC-03117EFF407F}" destId="{7D26AB51-8FED-440C-B4F0-D4B7071008CF}" srcOrd="7" destOrd="0" presId="urn:microsoft.com/office/officeart/2005/8/layout/default"/>
    <dgm:cxn modelId="{8BF507B6-2045-4AD2-A91F-904F6FA279F4}" type="presParOf" srcId="{62ACFAE2-CAC1-40D2-B4AC-03117EFF407F}" destId="{1E0149CB-42F5-4A52-A844-60D2BF88984D}" srcOrd="8" destOrd="0" presId="urn:microsoft.com/office/officeart/2005/8/layout/default"/>
    <dgm:cxn modelId="{08B1C550-CAC9-4BBC-99A8-DC3D4B4243B9}" type="presParOf" srcId="{62ACFAE2-CAC1-40D2-B4AC-03117EFF407F}" destId="{AACA0E68-27FD-49C5-95FA-06AC09942DBF}" srcOrd="9" destOrd="0" presId="urn:microsoft.com/office/officeart/2005/8/layout/default"/>
    <dgm:cxn modelId="{66FE75DB-3ED2-46DA-9757-7C1C5A9FA22B}" type="presParOf" srcId="{62ACFAE2-CAC1-40D2-B4AC-03117EFF407F}" destId="{616EC967-1CDF-4E67-8197-0D140A6FA4C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C68B139-884D-4B08-B1C0-85341C028FD4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AE737550-AFA5-4CA7-8E95-B4924D69C4B3}">
      <dgm:prSet phldrT="[Szöveg]" custT="1"/>
      <dgm:spPr>
        <a:solidFill>
          <a:srgbClr val="00421E"/>
        </a:solidFill>
      </dgm:spPr>
      <dgm:t>
        <a:bodyPr/>
        <a:lstStyle/>
        <a:p>
          <a:r>
            <a:rPr lang="hu-HU" sz="2400" dirty="0" smtClean="0"/>
            <a:t>Alfa</a:t>
          </a:r>
          <a:r>
            <a:rPr lang="hu-HU" sz="2400" b="1" dirty="0" smtClean="0"/>
            <a:t>: </a:t>
          </a:r>
          <a:r>
            <a:rPr lang="hu-HU" sz="1800" dirty="0" smtClean="0"/>
            <a:t>2 proton és 2 neutron (hélium atommag) lép ki a </a:t>
          </a:r>
          <a:r>
            <a:rPr lang="hu-HU" sz="1800" dirty="0" err="1" smtClean="0"/>
            <a:t>rendszerbőlmag</a:t>
          </a:r>
          <a:r>
            <a:rPr lang="hu-HU" sz="1800" dirty="0" smtClean="0"/>
            <a:t> és elektronok elkülönítése</a:t>
          </a:r>
          <a:endParaRPr lang="hu-HU" sz="1800" dirty="0"/>
        </a:p>
      </dgm:t>
    </dgm:pt>
    <dgm:pt modelId="{E1680FC1-DC7D-470E-AAD9-48510D3ABAE5}" type="parTrans" cxnId="{76ABF9DE-369E-4383-82A2-119D01A7D819}">
      <dgm:prSet/>
      <dgm:spPr/>
      <dgm:t>
        <a:bodyPr/>
        <a:lstStyle/>
        <a:p>
          <a:endParaRPr lang="hu-HU" sz="2000"/>
        </a:p>
      </dgm:t>
    </dgm:pt>
    <dgm:pt modelId="{DF4BF28C-7A48-4CFF-AEDB-E8EB196AB778}" type="sibTrans" cxnId="{76ABF9DE-369E-4383-82A2-119D01A7D819}">
      <dgm:prSet/>
      <dgm:spPr/>
      <dgm:t>
        <a:bodyPr/>
        <a:lstStyle/>
        <a:p>
          <a:endParaRPr lang="hu-HU" sz="2000"/>
        </a:p>
      </dgm:t>
    </dgm:pt>
    <dgm:pt modelId="{05E165D1-049D-4E17-B694-844CA03187FE}">
      <dgm:prSet phldrT="[Szöveg]" custT="1"/>
      <dgm:spPr>
        <a:solidFill>
          <a:srgbClr val="00421E"/>
        </a:solidFill>
      </dgm:spPr>
      <dgm:t>
        <a:bodyPr/>
        <a:lstStyle/>
        <a:p>
          <a:r>
            <a:rPr lang="hu-HU" sz="2400" dirty="0" smtClean="0"/>
            <a:t>Béta:</a:t>
          </a:r>
          <a:r>
            <a:rPr lang="hu-HU" sz="2400" b="1" dirty="0" smtClean="0"/>
            <a:t> </a:t>
          </a:r>
          <a:r>
            <a:rPr lang="hu-HU" sz="1800" dirty="0" smtClean="0"/>
            <a:t>Egy neutron protonná és elektronná alakul és ez az elektron lép ki a rendszerből.</a:t>
          </a:r>
          <a:endParaRPr lang="hu-HU" sz="1800" dirty="0"/>
        </a:p>
      </dgm:t>
    </dgm:pt>
    <dgm:pt modelId="{37881E82-4332-4991-8265-A4AC35DF0688}" type="parTrans" cxnId="{5C4C46C0-7B37-4238-84E2-361DA1B166DE}">
      <dgm:prSet/>
      <dgm:spPr/>
      <dgm:t>
        <a:bodyPr/>
        <a:lstStyle/>
        <a:p>
          <a:endParaRPr lang="hu-HU" sz="2000"/>
        </a:p>
      </dgm:t>
    </dgm:pt>
    <dgm:pt modelId="{788633D4-9848-4926-835A-FE965447B742}" type="sibTrans" cxnId="{5C4C46C0-7B37-4238-84E2-361DA1B166DE}">
      <dgm:prSet/>
      <dgm:spPr/>
      <dgm:t>
        <a:bodyPr/>
        <a:lstStyle/>
        <a:p>
          <a:endParaRPr lang="hu-HU" sz="2000"/>
        </a:p>
      </dgm:t>
    </dgm:pt>
    <dgm:pt modelId="{D49B7D35-15BB-4B2A-A06C-F87C916FE7BC}">
      <dgm:prSet phldrT="[Szöveg]" custT="1"/>
      <dgm:spPr>
        <a:solidFill>
          <a:srgbClr val="00421E"/>
        </a:solidFill>
      </dgm:spPr>
      <dgm:t>
        <a:bodyPr/>
        <a:lstStyle/>
        <a:p>
          <a:r>
            <a:rPr lang="hu-HU" sz="2400" b="0" dirty="0" smtClean="0"/>
            <a:t>Gamma: </a:t>
          </a:r>
          <a:r>
            <a:rPr lang="hu-HU" sz="1800" dirty="0" smtClean="0"/>
            <a:t>Az alfa vagy bétasugárzás kísérője. Nagy energiájú elektromágneses sugárzás.</a:t>
          </a:r>
          <a:endParaRPr lang="hu-HU" sz="1800" dirty="0"/>
        </a:p>
      </dgm:t>
    </dgm:pt>
    <dgm:pt modelId="{E378AAAB-334D-4EA6-9082-34C5225B4A97}" type="parTrans" cxnId="{5BDB4EE4-648E-44DA-85EE-9715BE5D8BCC}">
      <dgm:prSet/>
      <dgm:spPr/>
      <dgm:t>
        <a:bodyPr/>
        <a:lstStyle/>
        <a:p>
          <a:endParaRPr lang="hu-HU" sz="2000"/>
        </a:p>
      </dgm:t>
    </dgm:pt>
    <dgm:pt modelId="{51E4DDF8-E5E5-43C4-BBF1-6C47E33F761A}" type="sibTrans" cxnId="{5BDB4EE4-648E-44DA-85EE-9715BE5D8BCC}">
      <dgm:prSet/>
      <dgm:spPr/>
      <dgm:t>
        <a:bodyPr/>
        <a:lstStyle/>
        <a:p>
          <a:endParaRPr lang="hu-HU" sz="2000"/>
        </a:p>
      </dgm:t>
    </dgm:pt>
    <dgm:pt modelId="{C387717D-074D-477E-A3E4-FF8CF3BAF52C}" type="pres">
      <dgm:prSet presAssocID="{CC68B139-884D-4B08-B1C0-85341C028F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AB3EA81-ECD7-4BD2-8B9D-CDEDA3B5DD4B}" type="pres">
      <dgm:prSet presAssocID="{D49B7D35-15BB-4B2A-A06C-F87C916FE7BC}" presName="boxAndChildren" presStyleCnt="0"/>
      <dgm:spPr/>
    </dgm:pt>
    <dgm:pt modelId="{A3732B3F-A38C-470F-A9E1-77DDF8E35691}" type="pres">
      <dgm:prSet presAssocID="{D49B7D35-15BB-4B2A-A06C-F87C916FE7BC}" presName="parentTextBox" presStyleLbl="node1" presStyleIdx="0" presStyleCnt="3"/>
      <dgm:spPr/>
      <dgm:t>
        <a:bodyPr/>
        <a:lstStyle/>
        <a:p>
          <a:endParaRPr lang="hu-HU"/>
        </a:p>
      </dgm:t>
    </dgm:pt>
    <dgm:pt modelId="{530505EF-FFEB-4DBB-8EC5-EBDB6648F404}" type="pres">
      <dgm:prSet presAssocID="{788633D4-9848-4926-835A-FE965447B742}" presName="sp" presStyleCnt="0"/>
      <dgm:spPr/>
    </dgm:pt>
    <dgm:pt modelId="{66C5E51C-7073-422E-8E08-76A897E34559}" type="pres">
      <dgm:prSet presAssocID="{05E165D1-049D-4E17-B694-844CA03187FE}" presName="arrowAndChildren" presStyleCnt="0"/>
      <dgm:spPr/>
    </dgm:pt>
    <dgm:pt modelId="{9704B582-7098-4084-94DB-8B4785BCBCD0}" type="pres">
      <dgm:prSet presAssocID="{05E165D1-049D-4E17-B694-844CA03187FE}" presName="parentTextArrow" presStyleLbl="node1" presStyleIdx="1" presStyleCnt="3"/>
      <dgm:spPr/>
      <dgm:t>
        <a:bodyPr/>
        <a:lstStyle/>
        <a:p>
          <a:endParaRPr lang="hu-HU"/>
        </a:p>
      </dgm:t>
    </dgm:pt>
    <dgm:pt modelId="{6A3A37C8-BCDD-465F-B7DB-71E6F90AA0FD}" type="pres">
      <dgm:prSet presAssocID="{DF4BF28C-7A48-4CFF-AEDB-E8EB196AB778}" presName="sp" presStyleCnt="0"/>
      <dgm:spPr/>
    </dgm:pt>
    <dgm:pt modelId="{6557298B-BE99-494D-8C47-22E5F26F991C}" type="pres">
      <dgm:prSet presAssocID="{AE737550-AFA5-4CA7-8E95-B4924D69C4B3}" presName="arrowAndChildren" presStyleCnt="0"/>
      <dgm:spPr/>
    </dgm:pt>
    <dgm:pt modelId="{119A7348-3D4D-423D-909C-96984F700F78}" type="pres">
      <dgm:prSet presAssocID="{AE737550-AFA5-4CA7-8E95-B4924D69C4B3}" presName="parentTextArrow" presStyleLbl="node1" presStyleIdx="2" presStyleCnt="3" custLinFactNeighborX="49877" custLinFactNeighborY="-83146"/>
      <dgm:spPr/>
      <dgm:t>
        <a:bodyPr/>
        <a:lstStyle/>
        <a:p>
          <a:endParaRPr lang="hu-HU"/>
        </a:p>
      </dgm:t>
    </dgm:pt>
  </dgm:ptLst>
  <dgm:cxnLst>
    <dgm:cxn modelId="{E7CCEBDB-2AC0-4097-B782-9ED721E96FA3}" type="presOf" srcId="{05E165D1-049D-4E17-B694-844CA03187FE}" destId="{9704B582-7098-4084-94DB-8B4785BCBCD0}" srcOrd="0" destOrd="0" presId="urn:microsoft.com/office/officeart/2005/8/layout/process4"/>
    <dgm:cxn modelId="{5C4C46C0-7B37-4238-84E2-361DA1B166DE}" srcId="{CC68B139-884D-4B08-B1C0-85341C028FD4}" destId="{05E165D1-049D-4E17-B694-844CA03187FE}" srcOrd="1" destOrd="0" parTransId="{37881E82-4332-4991-8265-A4AC35DF0688}" sibTransId="{788633D4-9848-4926-835A-FE965447B742}"/>
    <dgm:cxn modelId="{76ABF9DE-369E-4383-82A2-119D01A7D819}" srcId="{CC68B139-884D-4B08-B1C0-85341C028FD4}" destId="{AE737550-AFA5-4CA7-8E95-B4924D69C4B3}" srcOrd="0" destOrd="0" parTransId="{E1680FC1-DC7D-470E-AAD9-48510D3ABAE5}" sibTransId="{DF4BF28C-7A48-4CFF-AEDB-E8EB196AB778}"/>
    <dgm:cxn modelId="{B5DE0C48-6EC6-461C-92BA-A357B3D674D6}" type="presOf" srcId="{AE737550-AFA5-4CA7-8E95-B4924D69C4B3}" destId="{119A7348-3D4D-423D-909C-96984F700F78}" srcOrd="0" destOrd="0" presId="urn:microsoft.com/office/officeart/2005/8/layout/process4"/>
    <dgm:cxn modelId="{8BF2119B-D853-4DE8-A188-FCF7BAE0F324}" type="presOf" srcId="{D49B7D35-15BB-4B2A-A06C-F87C916FE7BC}" destId="{A3732B3F-A38C-470F-A9E1-77DDF8E35691}" srcOrd="0" destOrd="0" presId="urn:microsoft.com/office/officeart/2005/8/layout/process4"/>
    <dgm:cxn modelId="{7148D791-7811-4A6C-A48A-0D07A212EB7E}" type="presOf" srcId="{CC68B139-884D-4B08-B1C0-85341C028FD4}" destId="{C387717D-074D-477E-A3E4-FF8CF3BAF52C}" srcOrd="0" destOrd="0" presId="urn:microsoft.com/office/officeart/2005/8/layout/process4"/>
    <dgm:cxn modelId="{5BDB4EE4-648E-44DA-85EE-9715BE5D8BCC}" srcId="{CC68B139-884D-4B08-B1C0-85341C028FD4}" destId="{D49B7D35-15BB-4B2A-A06C-F87C916FE7BC}" srcOrd="2" destOrd="0" parTransId="{E378AAAB-334D-4EA6-9082-34C5225B4A97}" sibTransId="{51E4DDF8-E5E5-43C4-BBF1-6C47E33F761A}"/>
    <dgm:cxn modelId="{E1EAFE8C-5331-4005-AA03-0A369CD67574}" type="presParOf" srcId="{C387717D-074D-477E-A3E4-FF8CF3BAF52C}" destId="{AAB3EA81-ECD7-4BD2-8B9D-CDEDA3B5DD4B}" srcOrd="0" destOrd="0" presId="urn:microsoft.com/office/officeart/2005/8/layout/process4"/>
    <dgm:cxn modelId="{0DDC3A7D-9CBE-4666-B78A-6930A755BCD0}" type="presParOf" srcId="{AAB3EA81-ECD7-4BD2-8B9D-CDEDA3B5DD4B}" destId="{A3732B3F-A38C-470F-A9E1-77DDF8E35691}" srcOrd="0" destOrd="0" presId="urn:microsoft.com/office/officeart/2005/8/layout/process4"/>
    <dgm:cxn modelId="{A1C4C8B2-DAFD-49E6-BB54-22914C132DA1}" type="presParOf" srcId="{C387717D-074D-477E-A3E4-FF8CF3BAF52C}" destId="{530505EF-FFEB-4DBB-8EC5-EBDB6648F404}" srcOrd="1" destOrd="0" presId="urn:microsoft.com/office/officeart/2005/8/layout/process4"/>
    <dgm:cxn modelId="{7F92AC73-4526-4E26-A49A-0CDA3C304972}" type="presParOf" srcId="{C387717D-074D-477E-A3E4-FF8CF3BAF52C}" destId="{66C5E51C-7073-422E-8E08-76A897E34559}" srcOrd="2" destOrd="0" presId="urn:microsoft.com/office/officeart/2005/8/layout/process4"/>
    <dgm:cxn modelId="{AE6E26A9-0104-4FF6-97A7-8AD41D36B444}" type="presParOf" srcId="{66C5E51C-7073-422E-8E08-76A897E34559}" destId="{9704B582-7098-4084-94DB-8B4785BCBCD0}" srcOrd="0" destOrd="0" presId="urn:microsoft.com/office/officeart/2005/8/layout/process4"/>
    <dgm:cxn modelId="{D2CADE08-8DB2-49C0-94E8-811A2F54169A}" type="presParOf" srcId="{C387717D-074D-477E-A3E4-FF8CF3BAF52C}" destId="{6A3A37C8-BCDD-465F-B7DB-71E6F90AA0FD}" srcOrd="3" destOrd="0" presId="urn:microsoft.com/office/officeart/2005/8/layout/process4"/>
    <dgm:cxn modelId="{E602BC58-2C40-475D-8473-549A2726B061}" type="presParOf" srcId="{C387717D-074D-477E-A3E4-FF8CF3BAF52C}" destId="{6557298B-BE99-494D-8C47-22E5F26F991C}" srcOrd="4" destOrd="0" presId="urn:microsoft.com/office/officeart/2005/8/layout/process4"/>
    <dgm:cxn modelId="{0476F91B-B017-4156-947B-ADE54B696815}" type="presParOf" srcId="{6557298B-BE99-494D-8C47-22E5F26F991C}" destId="{119A7348-3D4D-423D-909C-96984F700F7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C68B139-884D-4B08-B1C0-85341C028FD4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AE737550-AFA5-4CA7-8E95-B4924D69C4B3}">
      <dgm:prSet phldrT="[Szöveg]"/>
      <dgm:spPr>
        <a:solidFill>
          <a:srgbClr val="0070C0"/>
        </a:solidFill>
      </dgm:spPr>
      <dgm:t>
        <a:bodyPr/>
        <a:lstStyle/>
        <a:p>
          <a:r>
            <a:rPr lang="hu-HU" dirty="0" smtClean="0"/>
            <a:t>Elektron pálya: az a térrész, amelyen az elektron 90%-</a:t>
          </a:r>
          <a:r>
            <a:rPr lang="hu-HU" dirty="0" err="1" smtClean="0"/>
            <a:t>os</a:t>
          </a:r>
          <a:r>
            <a:rPr lang="hu-HU" dirty="0" smtClean="0"/>
            <a:t> valószínűséggel van.</a:t>
          </a:r>
          <a:endParaRPr lang="hu-HU" dirty="0"/>
        </a:p>
      </dgm:t>
    </dgm:pt>
    <dgm:pt modelId="{E1680FC1-DC7D-470E-AAD9-48510D3ABAE5}" type="parTrans" cxnId="{76ABF9DE-369E-4383-82A2-119D01A7D819}">
      <dgm:prSet/>
      <dgm:spPr/>
      <dgm:t>
        <a:bodyPr/>
        <a:lstStyle/>
        <a:p>
          <a:endParaRPr lang="hu-HU"/>
        </a:p>
      </dgm:t>
    </dgm:pt>
    <dgm:pt modelId="{DF4BF28C-7A48-4CFF-AEDB-E8EB196AB778}" type="sibTrans" cxnId="{76ABF9DE-369E-4383-82A2-119D01A7D819}">
      <dgm:prSet/>
      <dgm:spPr/>
      <dgm:t>
        <a:bodyPr/>
        <a:lstStyle/>
        <a:p>
          <a:endParaRPr lang="hu-HU"/>
        </a:p>
      </dgm:t>
    </dgm:pt>
    <dgm:pt modelId="{05E165D1-049D-4E17-B694-844CA03187FE}">
      <dgm:prSet phldrT="[Szöveg]"/>
      <dgm:spPr>
        <a:solidFill>
          <a:srgbClr val="0070C0"/>
        </a:solidFill>
      </dgm:spPr>
      <dgm:t>
        <a:bodyPr/>
        <a:lstStyle/>
        <a:p>
          <a:r>
            <a:rPr lang="hu-HU" dirty="0" smtClean="0"/>
            <a:t>Elektron héjak neve: K, L, M, N</a:t>
          </a:r>
          <a:endParaRPr lang="hu-HU" dirty="0"/>
        </a:p>
      </dgm:t>
    </dgm:pt>
    <dgm:pt modelId="{37881E82-4332-4991-8265-A4AC35DF0688}" type="parTrans" cxnId="{5C4C46C0-7B37-4238-84E2-361DA1B166DE}">
      <dgm:prSet/>
      <dgm:spPr/>
      <dgm:t>
        <a:bodyPr/>
        <a:lstStyle/>
        <a:p>
          <a:endParaRPr lang="hu-HU"/>
        </a:p>
      </dgm:t>
    </dgm:pt>
    <dgm:pt modelId="{788633D4-9848-4926-835A-FE965447B742}" type="sibTrans" cxnId="{5C4C46C0-7B37-4238-84E2-361DA1B166DE}">
      <dgm:prSet/>
      <dgm:spPr/>
      <dgm:t>
        <a:bodyPr/>
        <a:lstStyle/>
        <a:p>
          <a:endParaRPr lang="hu-HU"/>
        </a:p>
      </dgm:t>
    </dgm:pt>
    <dgm:pt modelId="{D49B7D35-15BB-4B2A-A06C-F87C916FE7BC}">
      <dgm:prSet phldrT="[Szöveg]"/>
      <dgm:spPr>
        <a:solidFill>
          <a:srgbClr val="0070C0"/>
        </a:solidFill>
      </dgm:spPr>
      <dgm:t>
        <a:bodyPr/>
        <a:lstStyle/>
        <a:p>
          <a:r>
            <a:rPr lang="hu-HU" dirty="0" err="1" smtClean="0"/>
            <a:t>Alhéjak</a:t>
          </a:r>
          <a:r>
            <a:rPr lang="hu-HU" dirty="0" smtClean="0"/>
            <a:t> neve: s, p, d, f</a:t>
          </a:r>
          <a:endParaRPr lang="hu-HU" dirty="0"/>
        </a:p>
      </dgm:t>
    </dgm:pt>
    <dgm:pt modelId="{E378AAAB-334D-4EA6-9082-34C5225B4A97}" type="parTrans" cxnId="{5BDB4EE4-648E-44DA-85EE-9715BE5D8BCC}">
      <dgm:prSet/>
      <dgm:spPr/>
      <dgm:t>
        <a:bodyPr/>
        <a:lstStyle/>
        <a:p>
          <a:endParaRPr lang="hu-HU"/>
        </a:p>
      </dgm:t>
    </dgm:pt>
    <dgm:pt modelId="{51E4DDF8-E5E5-43C4-BBF1-6C47E33F761A}" type="sibTrans" cxnId="{5BDB4EE4-648E-44DA-85EE-9715BE5D8BCC}">
      <dgm:prSet/>
      <dgm:spPr/>
      <dgm:t>
        <a:bodyPr/>
        <a:lstStyle/>
        <a:p>
          <a:endParaRPr lang="hu-HU"/>
        </a:p>
      </dgm:t>
    </dgm:pt>
    <dgm:pt modelId="{887DEA35-5B54-4138-9537-C92614EA119B}">
      <dgm:prSet/>
      <dgm:spPr>
        <a:solidFill>
          <a:srgbClr val="0070C0"/>
        </a:solidFill>
      </dgm:spPr>
      <dgm:t>
        <a:bodyPr/>
        <a:lstStyle/>
        <a:p>
          <a:r>
            <a:rPr lang="hu-HU" smtClean="0"/>
            <a:t>Az alhéjak neve a pálya alakjára utal (lsd. s és p héj)</a:t>
          </a:r>
          <a:endParaRPr lang="hu-HU" dirty="0"/>
        </a:p>
      </dgm:t>
    </dgm:pt>
    <dgm:pt modelId="{777FAA37-4449-4FAA-AA5A-A2E71C56CE46}" type="parTrans" cxnId="{B9715A77-CC2D-4CDE-B767-D996C4062A8D}">
      <dgm:prSet/>
      <dgm:spPr/>
      <dgm:t>
        <a:bodyPr/>
        <a:lstStyle/>
        <a:p>
          <a:endParaRPr lang="hu-HU"/>
        </a:p>
      </dgm:t>
    </dgm:pt>
    <dgm:pt modelId="{61F288AE-FDDE-474A-9F84-3514224E0B31}" type="sibTrans" cxnId="{B9715A77-CC2D-4CDE-B767-D996C4062A8D}">
      <dgm:prSet/>
      <dgm:spPr/>
      <dgm:t>
        <a:bodyPr/>
        <a:lstStyle/>
        <a:p>
          <a:endParaRPr lang="hu-HU"/>
        </a:p>
      </dgm:t>
    </dgm:pt>
    <dgm:pt modelId="{C387717D-074D-477E-A3E4-FF8CF3BAF52C}" type="pres">
      <dgm:prSet presAssocID="{CC68B139-884D-4B08-B1C0-85341C028F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A956A99-F070-41CE-829D-89A778FC6BA5}" type="pres">
      <dgm:prSet presAssocID="{887DEA35-5B54-4138-9537-C92614EA119B}" presName="boxAndChildren" presStyleCnt="0"/>
      <dgm:spPr/>
    </dgm:pt>
    <dgm:pt modelId="{09BE391E-43C4-4205-85C7-E26B8D0057C4}" type="pres">
      <dgm:prSet presAssocID="{887DEA35-5B54-4138-9537-C92614EA119B}" presName="parentTextBox" presStyleLbl="node1" presStyleIdx="0" presStyleCnt="4"/>
      <dgm:spPr/>
      <dgm:t>
        <a:bodyPr/>
        <a:lstStyle/>
        <a:p>
          <a:endParaRPr lang="hu-HU"/>
        </a:p>
      </dgm:t>
    </dgm:pt>
    <dgm:pt modelId="{F5D71257-AB44-44F0-8768-4BD05D154E6A}" type="pres">
      <dgm:prSet presAssocID="{51E4DDF8-E5E5-43C4-BBF1-6C47E33F761A}" presName="sp" presStyleCnt="0"/>
      <dgm:spPr/>
    </dgm:pt>
    <dgm:pt modelId="{4B8AE404-C0A3-4C2A-95D4-AE7537E89315}" type="pres">
      <dgm:prSet presAssocID="{D49B7D35-15BB-4B2A-A06C-F87C916FE7BC}" presName="arrowAndChildren" presStyleCnt="0"/>
      <dgm:spPr/>
    </dgm:pt>
    <dgm:pt modelId="{19A8B3C3-0229-4BB1-9D71-2119E043049D}" type="pres">
      <dgm:prSet presAssocID="{D49B7D35-15BB-4B2A-A06C-F87C916FE7BC}" presName="parentTextArrow" presStyleLbl="node1" presStyleIdx="1" presStyleCnt="4"/>
      <dgm:spPr/>
      <dgm:t>
        <a:bodyPr/>
        <a:lstStyle/>
        <a:p>
          <a:endParaRPr lang="hu-HU"/>
        </a:p>
      </dgm:t>
    </dgm:pt>
    <dgm:pt modelId="{530505EF-FFEB-4DBB-8EC5-EBDB6648F404}" type="pres">
      <dgm:prSet presAssocID="{788633D4-9848-4926-835A-FE965447B742}" presName="sp" presStyleCnt="0"/>
      <dgm:spPr/>
    </dgm:pt>
    <dgm:pt modelId="{66C5E51C-7073-422E-8E08-76A897E34559}" type="pres">
      <dgm:prSet presAssocID="{05E165D1-049D-4E17-B694-844CA03187FE}" presName="arrowAndChildren" presStyleCnt="0"/>
      <dgm:spPr/>
    </dgm:pt>
    <dgm:pt modelId="{9704B582-7098-4084-94DB-8B4785BCBCD0}" type="pres">
      <dgm:prSet presAssocID="{05E165D1-049D-4E17-B694-844CA03187FE}" presName="parentTextArrow" presStyleLbl="node1" presStyleIdx="2" presStyleCnt="4"/>
      <dgm:spPr/>
      <dgm:t>
        <a:bodyPr/>
        <a:lstStyle/>
        <a:p>
          <a:endParaRPr lang="hu-HU"/>
        </a:p>
      </dgm:t>
    </dgm:pt>
    <dgm:pt modelId="{6A3A37C8-BCDD-465F-B7DB-71E6F90AA0FD}" type="pres">
      <dgm:prSet presAssocID="{DF4BF28C-7A48-4CFF-AEDB-E8EB196AB778}" presName="sp" presStyleCnt="0"/>
      <dgm:spPr/>
    </dgm:pt>
    <dgm:pt modelId="{6557298B-BE99-494D-8C47-22E5F26F991C}" type="pres">
      <dgm:prSet presAssocID="{AE737550-AFA5-4CA7-8E95-B4924D69C4B3}" presName="arrowAndChildren" presStyleCnt="0"/>
      <dgm:spPr/>
    </dgm:pt>
    <dgm:pt modelId="{119A7348-3D4D-423D-909C-96984F700F78}" type="pres">
      <dgm:prSet presAssocID="{AE737550-AFA5-4CA7-8E95-B4924D69C4B3}" presName="parentTextArrow" presStyleLbl="node1" presStyleIdx="3" presStyleCnt="4"/>
      <dgm:spPr/>
      <dgm:t>
        <a:bodyPr/>
        <a:lstStyle/>
        <a:p>
          <a:endParaRPr lang="hu-HU"/>
        </a:p>
      </dgm:t>
    </dgm:pt>
  </dgm:ptLst>
  <dgm:cxnLst>
    <dgm:cxn modelId="{7148D791-7811-4A6C-A48A-0D07A212EB7E}" type="presOf" srcId="{CC68B139-884D-4B08-B1C0-85341C028FD4}" destId="{C387717D-074D-477E-A3E4-FF8CF3BAF52C}" srcOrd="0" destOrd="0" presId="urn:microsoft.com/office/officeart/2005/8/layout/process4"/>
    <dgm:cxn modelId="{B5DE0C48-6EC6-461C-92BA-A357B3D674D6}" type="presOf" srcId="{AE737550-AFA5-4CA7-8E95-B4924D69C4B3}" destId="{119A7348-3D4D-423D-909C-96984F700F78}" srcOrd="0" destOrd="0" presId="urn:microsoft.com/office/officeart/2005/8/layout/process4"/>
    <dgm:cxn modelId="{5BDB4EE4-648E-44DA-85EE-9715BE5D8BCC}" srcId="{CC68B139-884D-4B08-B1C0-85341C028FD4}" destId="{D49B7D35-15BB-4B2A-A06C-F87C916FE7BC}" srcOrd="2" destOrd="0" parTransId="{E378AAAB-334D-4EA6-9082-34C5225B4A97}" sibTransId="{51E4DDF8-E5E5-43C4-BBF1-6C47E33F761A}"/>
    <dgm:cxn modelId="{E7CCEBDB-2AC0-4097-B782-9ED721E96FA3}" type="presOf" srcId="{05E165D1-049D-4E17-B694-844CA03187FE}" destId="{9704B582-7098-4084-94DB-8B4785BCBCD0}" srcOrd="0" destOrd="0" presId="urn:microsoft.com/office/officeart/2005/8/layout/process4"/>
    <dgm:cxn modelId="{5C4C46C0-7B37-4238-84E2-361DA1B166DE}" srcId="{CC68B139-884D-4B08-B1C0-85341C028FD4}" destId="{05E165D1-049D-4E17-B694-844CA03187FE}" srcOrd="1" destOrd="0" parTransId="{37881E82-4332-4991-8265-A4AC35DF0688}" sibTransId="{788633D4-9848-4926-835A-FE965447B742}"/>
    <dgm:cxn modelId="{8B308EEC-C153-4216-8BCB-F688F48B8159}" type="presOf" srcId="{887DEA35-5B54-4138-9537-C92614EA119B}" destId="{09BE391E-43C4-4205-85C7-E26B8D0057C4}" srcOrd="0" destOrd="0" presId="urn:microsoft.com/office/officeart/2005/8/layout/process4"/>
    <dgm:cxn modelId="{76ABF9DE-369E-4383-82A2-119D01A7D819}" srcId="{CC68B139-884D-4B08-B1C0-85341C028FD4}" destId="{AE737550-AFA5-4CA7-8E95-B4924D69C4B3}" srcOrd="0" destOrd="0" parTransId="{E1680FC1-DC7D-470E-AAD9-48510D3ABAE5}" sibTransId="{DF4BF28C-7A48-4CFF-AEDB-E8EB196AB778}"/>
    <dgm:cxn modelId="{B9715A77-CC2D-4CDE-B767-D996C4062A8D}" srcId="{CC68B139-884D-4B08-B1C0-85341C028FD4}" destId="{887DEA35-5B54-4138-9537-C92614EA119B}" srcOrd="3" destOrd="0" parTransId="{777FAA37-4449-4FAA-AA5A-A2E71C56CE46}" sibTransId="{61F288AE-FDDE-474A-9F84-3514224E0B31}"/>
    <dgm:cxn modelId="{A670920A-E5FD-4AC5-8BBB-4314A2A96826}" type="presOf" srcId="{D49B7D35-15BB-4B2A-A06C-F87C916FE7BC}" destId="{19A8B3C3-0229-4BB1-9D71-2119E043049D}" srcOrd="0" destOrd="0" presId="urn:microsoft.com/office/officeart/2005/8/layout/process4"/>
    <dgm:cxn modelId="{171E495E-E687-4BFE-A533-70EF10D353FA}" type="presParOf" srcId="{C387717D-074D-477E-A3E4-FF8CF3BAF52C}" destId="{6A956A99-F070-41CE-829D-89A778FC6BA5}" srcOrd="0" destOrd="0" presId="urn:microsoft.com/office/officeart/2005/8/layout/process4"/>
    <dgm:cxn modelId="{B2237A4A-1891-4912-9D8D-8C60B1D4B7E4}" type="presParOf" srcId="{6A956A99-F070-41CE-829D-89A778FC6BA5}" destId="{09BE391E-43C4-4205-85C7-E26B8D0057C4}" srcOrd="0" destOrd="0" presId="urn:microsoft.com/office/officeart/2005/8/layout/process4"/>
    <dgm:cxn modelId="{B050B8BC-0C46-46C7-89C3-8D5734515A9E}" type="presParOf" srcId="{C387717D-074D-477E-A3E4-FF8CF3BAF52C}" destId="{F5D71257-AB44-44F0-8768-4BD05D154E6A}" srcOrd="1" destOrd="0" presId="urn:microsoft.com/office/officeart/2005/8/layout/process4"/>
    <dgm:cxn modelId="{73B741F9-6715-4EDD-8E51-415A2B15491D}" type="presParOf" srcId="{C387717D-074D-477E-A3E4-FF8CF3BAF52C}" destId="{4B8AE404-C0A3-4C2A-95D4-AE7537E89315}" srcOrd="2" destOrd="0" presId="urn:microsoft.com/office/officeart/2005/8/layout/process4"/>
    <dgm:cxn modelId="{678B64D0-A3D9-451F-8BEC-62C4B74C3BC0}" type="presParOf" srcId="{4B8AE404-C0A3-4C2A-95D4-AE7537E89315}" destId="{19A8B3C3-0229-4BB1-9D71-2119E043049D}" srcOrd="0" destOrd="0" presId="urn:microsoft.com/office/officeart/2005/8/layout/process4"/>
    <dgm:cxn modelId="{A1C4C8B2-DAFD-49E6-BB54-22914C132DA1}" type="presParOf" srcId="{C387717D-074D-477E-A3E4-FF8CF3BAF52C}" destId="{530505EF-FFEB-4DBB-8EC5-EBDB6648F404}" srcOrd="3" destOrd="0" presId="urn:microsoft.com/office/officeart/2005/8/layout/process4"/>
    <dgm:cxn modelId="{7F92AC73-4526-4E26-A49A-0CDA3C304972}" type="presParOf" srcId="{C387717D-074D-477E-A3E4-FF8CF3BAF52C}" destId="{66C5E51C-7073-422E-8E08-76A897E34559}" srcOrd="4" destOrd="0" presId="urn:microsoft.com/office/officeart/2005/8/layout/process4"/>
    <dgm:cxn modelId="{AE6E26A9-0104-4FF6-97A7-8AD41D36B444}" type="presParOf" srcId="{66C5E51C-7073-422E-8E08-76A897E34559}" destId="{9704B582-7098-4084-94DB-8B4785BCBCD0}" srcOrd="0" destOrd="0" presId="urn:microsoft.com/office/officeart/2005/8/layout/process4"/>
    <dgm:cxn modelId="{D2CADE08-8DB2-49C0-94E8-811A2F54169A}" type="presParOf" srcId="{C387717D-074D-477E-A3E4-FF8CF3BAF52C}" destId="{6A3A37C8-BCDD-465F-B7DB-71E6F90AA0FD}" srcOrd="5" destOrd="0" presId="urn:microsoft.com/office/officeart/2005/8/layout/process4"/>
    <dgm:cxn modelId="{E602BC58-2C40-475D-8473-549A2726B061}" type="presParOf" srcId="{C387717D-074D-477E-A3E4-FF8CF3BAF52C}" destId="{6557298B-BE99-494D-8C47-22E5F26F991C}" srcOrd="6" destOrd="0" presId="urn:microsoft.com/office/officeart/2005/8/layout/process4"/>
    <dgm:cxn modelId="{0476F91B-B017-4156-947B-ADE54B696815}" type="presParOf" srcId="{6557298B-BE99-494D-8C47-22E5F26F991C}" destId="{119A7348-3D4D-423D-909C-96984F700F78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C68B139-884D-4B08-B1C0-85341C028FD4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AE737550-AFA5-4CA7-8E95-B4924D69C4B3}">
      <dgm:prSet phldrT="[Szöveg]" custT="1"/>
      <dgm:spPr>
        <a:solidFill>
          <a:srgbClr val="0070C0"/>
        </a:solidFill>
      </dgm:spPr>
      <dgm:t>
        <a:bodyPr/>
        <a:lstStyle/>
        <a:p>
          <a:r>
            <a:rPr lang="hu-HU" sz="2400" dirty="0" smtClean="0"/>
            <a:t>Energiaminimum elve: az elektron mindig a legkisebb energiájú állapotra törekszik</a:t>
          </a:r>
          <a:endParaRPr lang="hu-HU" sz="1800" dirty="0"/>
        </a:p>
      </dgm:t>
    </dgm:pt>
    <dgm:pt modelId="{E1680FC1-DC7D-470E-AAD9-48510D3ABAE5}" type="parTrans" cxnId="{76ABF9DE-369E-4383-82A2-119D01A7D819}">
      <dgm:prSet/>
      <dgm:spPr/>
      <dgm:t>
        <a:bodyPr/>
        <a:lstStyle/>
        <a:p>
          <a:endParaRPr lang="hu-HU" sz="2000"/>
        </a:p>
      </dgm:t>
    </dgm:pt>
    <dgm:pt modelId="{DF4BF28C-7A48-4CFF-AEDB-E8EB196AB778}" type="sibTrans" cxnId="{76ABF9DE-369E-4383-82A2-119D01A7D819}">
      <dgm:prSet/>
      <dgm:spPr/>
      <dgm:t>
        <a:bodyPr/>
        <a:lstStyle/>
        <a:p>
          <a:endParaRPr lang="hu-HU" sz="2000"/>
        </a:p>
      </dgm:t>
    </dgm:pt>
    <dgm:pt modelId="{05E165D1-049D-4E17-B694-844CA03187FE}">
      <dgm:prSet phldrT="[Szöveg]" custT="1"/>
      <dgm:spPr>
        <a:solidFill>
          <a:srgbClr val="0070C0"/>
        </a:solidFill>
      </dgm:spPr>
      <dgm:t>
        <a:bodyPr/>
        <a:lstStyle/>
        <a:p>
          <a:r>
            <a:rPr lang="hu-HU" sz="2400" dirty="0" smtClean="0"/>
            <a:t>Pauli-elv: egy atompályán csak kettő, ellentétes spinű </a:t>
          </a:r>
          <a:r>
            <a:rPr lang="hu-HU" sz="2400" dirty="0" err="1" smtClean="0"/>
            <a:t>elekton</a:t>
          </a:r>
          <a:r>
            <a:rPr lang="hu-HU" sz="2400" dirty="0" smtClean="0"/>
            <a:t> lehet</a:t>
          </a:r>
          <a:endParaRPr lang="hu-HU" sz="1800" dirty="0"/>
        </a:p>
      </dgm:t>
    </dgm:pt>
    <dgm:pt modelId="{37881E82-4332-4991-8265-A4AC35DF0688}" type="parTrans" cxnId="{5C4C46C0-7B37-4238-84E2-361DA1B166DE}">
      <dgm:prSet/>
      <dgm:spPr/>
      <dgm:t>
        <a:bodyPr/>
        <a:lstStyle/>
        <a:p>
          <a:endParaRPr lang="hu-HU" sz="2000"/>
        </a:p>
      </dgm:t>
    </dgm:pt>
    <dgm:pt modelId="{788633D4-9848-4926-835A-FE965447B742}" type="sibTrans" cxnId="{5C4C46C0-7B37-4238-84E2-361DA1B166DE}">
      <dgm:prSet/>
      <dgm:spPr/>
      <dgm:t>
        <a:bodyPr/>
        <a:lstStyle/>
        <a:p>
          <a:endParaRPr lang="hu-HU" sz="2000"/>
        </a:p>
      </dgm:t>
    </dgm:pt>
    <dgm:pt modelId="{D49B7D35-15BB-4B2A-A06C-F87C916FE7BC}">
      <dgm:prSet phldrT="[Szöveg]" custT="1"/>
      <dgm:spPr>
        <a:solidFill>
          <a:srgbClr val="0070C0"/>
        </a:solidFill>
      </dgm:spPr>
      <dgm:t>
        <a:bodyPr/>
        <a:lstStyle/>
        <a:p>
          <a:r>
            <a:rPr lang="hu-HU" sz="2400" dirty="0" smtClean="0"/>
            <a:t>Hund(kutya) szabály: az atompályán az </a:t>
          </a:r>
          <a:r>
            <a:rPr lang="hu-HU" sz="2400" dirty="0" err="1" smtClean="0"/>
            <a:t>eletronok</a:t>
          </a:r>
          <a:r>
            <a:rPr lang="hu-HU" sz="2400" dirty="0" smtClean="0"/>
            <a:t> </a:t>
          </a:r>
          <a:r>
            <a:rPr lang="hu-HU" sz="2400" dirty="0" err="1" smtClean="0"/>
            <a:t>párosítatlanul</a:t>
          </a:r>
          <a:r>
            <a:rPr lang="hu-HU" sz="2400" dirty="0" smtClean="0"/>
            <a:t> foglalnak helyet</a:t>
          </a:r>
          <a:endParaRPr lang="hu-HU" sz="1800" dirty="0"/>
        </a:p>
      </dgm:t>
    </dgm:pt>
    <dgm:pt modelId="{E378AAAB-334D-4EA6-9082-34C5225B4A97}" type="parTrans" cxnId="{5BDB4EE4-648E-44DA-85EE-9715BE5D8BCC}">
      <dgm:prSet/>
      <dgm:spPr/>
      <dgm:t>
        <a:bodyPr/>
        <a:lstStyle/>
        <a:p>
          <a:endParaRPr lang="hu-HU" sz="2000"/>
        </a:p>
      </dgm:t>
    </dgm:pt>
    <dgm:pt modelId="{51E4DDF8-E5E5-43C4-BBF1-6C47E33F761A}" type="sibTrans" cxnId="{5BDB4EE4-648E-44DA-85EE-9715BE5D8BCC}">
      <dgm:prSet/>
      <dgm:spPr/>
      <dgm:t>
        <a:bodyPr/>
        <a:lstStyle/>
        <a:p>
          <a:endParaRPr lang="hu-HU" sz="2000"/>
        </a:p>
      </dgm:t>
    </dgm:pt>
    <dgm:pt modelId="{C387717D-074D-477E-A3E4-FF8CF3BAF52C}" type="pres">
      <dgm:prSet presAssocID="{CC68B139-884D-4B08-B1C0-85341C028F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AB3EA81-ECD7-4BD2-8B9D-CDEDA3B5DD4B}" type="pres">
      <dgm:prSet presAssocID="{D49B7D35-15BB-4B2A-A06C-F87C916FE7BC}" presName="boxAndChildren" presStyleCnt="0"/>
      <dgm:spPr/>
    </dgm:pt>
    <dgm:pt modelId="{A3732B3F-A38C-470F-A9E1-77DDF8E35691}" type="pres">
      <dgm:prSet presAssocID="{D49B7D35-15BB-4B2A-A06C-F87C916FE7BC}" presName="parentTextBox" presStyleLbl="node1" presStyleIdx="0" presStyleCnt="3"/>
      <dgm:spPr/>
      <dgm:t>
        <a:bodyPr/>
        <a:lstStyle/>
        <a:p>
          <a:endParaRPr lang="hu-HU"/>
        </a:p>
      </dgm:t>
    </dgm:pt>
    <dgm:pt modelId="{530505EF-FFEB-4DBB-8EC5-EBDB6648F404}" type="pres">
      <dgm:prSet presAssocID="{788633D4-9848-4926-835A-FE965447B742}" presName="sp" presStyleCnt="0"/>
      <dgm:spPr/>
    </dgm:pt>
    <dgm:pt modelId="{66C5E51C-7073-422E-8E08-76A897E34559}" type="pres">
      <dgm:prSet presAssocID="{05E165D1-049D-4E17-B694-844CA03187FE}" presName="arrowAndChildren" presStyleCnt="0"/>
      <dgm:spPr/>
    </dgm:pt>
    <dgm:pt modelId="{9704B582-7098-4084-94DB-8B4785BCBCD0}" type="pres">
      <dgm:prSet presAssocID="{05E165D1-049D-4E17-B694-844CA03187FE}" presName="parentTextArrow" presStyleLbl="node1" presStyleIdx="1" presStyleCnt="3"/>
      <dgm:spPr/>
      <dgm:t>
        <a:bodyPr/>
        <a:lstStyle/>
        <a:p>
          <a:endParaRPr lang="hu-HU"/>
        </a:p>
      </dgm:t>
    </dgm:pt>
    <dgm:pt modelId="{6A3A37C8-BCDD-465F-B7DB-71E6F90AA0FD}" type="pres">
      <dgm:prSet presAssocID="{DF4BF28C-7A48-4CFF-AEDB-E8EB196AB778}" presName="sp" presStyleCnt="0"/>
      <dgm:spPr/>
    </dgm:pt>
    <dgm:pt modelId="{6557298B-BE99-494D-8C47-22E5F26F991C}" type="pres">
      <dgm:prSet presAssocID="{AE737550-AFA5-4CA7-8E95-B4924D69C4B3}" presName="arrowAndChildren" presStyleCnt="0"/>
      <dgm:spPr/>
    </dgm:pt>
    <dgm:pt modelId="{119A7348-3D4D-423D-909C-96984F700F78}" type="pres">
      <dgm:prSet presAssocID="{AE737550-AFA5-4CA7-8E95-B4924D69C4B3}" presName="parentTextArrow" presStyleLbl="node1" presStyleIdx="2" presStyleCnt="3" custLinFactNeighborX="49877" custLinFactNeighborY="-83146"/>
      <dgm:spPr/>
      <dgm:t>
        <a:bodyPr/>
        <a:lstStyle/>
        <a:p>
          <a:endParaRPr lang="hu-HU"/>
        </a:p>
      </dgm:t>
    </dgm:pt>
  </dgm:ptLst>
  <dgm:cxnLst>
    <dgm:cxn modelId="{E7CCEBDB-2AC0-4097-B782-9ED721E96FA3}" type="presOf" srcId="{05E165D1-049D-4E17-B694-844CA03187FE}" destId="{9704B582-7098-4084-94DB-8B4785BCBCD0}" srcOrd="0" destOrd="0" presId="urn:microsoft.com/office/officeart/2005/8/layout/process4"/>
    <dgm:cxn modelId="{5C4C46C0-7B37-4238-84E2-361DA1B166DE}" srcId="{CC68B139-884D-4B08-B1C0-85341C028FD4}" destId="{05E165D1-049D-4E17-B694-844CA03187FE}" srcOrd="1" destOrd="0" parTransId="{37881E82-4332-4991-8265-A4AC35DF0688}" sibTransId="{788633D4-9848-4926-835A-FE965447B742}"/>
    <dgm:cxn modelId="{76ABF9DE-369E-4383-82A2-119D01A7D819}" srcId="{CC68B139-884D-4B08-B1C0-85341C028FD4}" destId="{AE737550-AFA5-4CA7-8E95-B4924D69C4B3}" srcOrd="0" destOrd="0" parTransId="{E1680FC1-DC7D-470E-AAD9-48510D3ABAE5}" sibTransId="{DF4BF28C-7A48-4CFF-AEDB-E8EB196AB778}"/>
    <dgm:cxn modelId="{B5DE0C48-6EC6-461C-92BA-A357B3D674D6}" type="presOf" srcId="{AE737550-AFA5-4CA7-8E95-B4924D69C4B3}" destId="{119A7348-3D4D-423D-909C-96984F700F78}" srcOrd="0" destOrd="0" presId="urn:microsoft.com/office/officeart/2005/8/layout/process4"/>
    <dgm:cxn modelId="{8BF2119B-D853-4DE8-A188-FCF7BAE0F324}" type="presOf" srcId="{D49B7D35-15BB-4B2A-A06C-F87C916FE7BC}" destId="{A3732B3F-A38C-470F-A9E1-77DDF8E35691}" srcOrd="0" destOrd="0" presId="urn:microsoft.com/office/officeart/2005/8/layout/process4"/>
    <dgm:cxn modelId="{7148D791-7811-4A6C-A48A-0D07A212EB7E}" type="presOf" srcId="{CC68B139-884D-4B08-B1C0-85341C028FD4}" destId="{C387717D-074D-477E-A3E4-FF8CF3BAF52C}" srcOrd="0" destOrd="0" presId="urn:microsoft.com/office/officeart/2005/8/layout/process4"/>
    <dgm:cxn modelId="{5BDB4EE4-648E-44DA-85EE-9715BE5D8BCC}" srcId="{CC68B139-884D-4B08-B1C0-85341C028FD4}" destId="{D49B7D35-15BB-4B2A-A06C-F87C916FE7BC}" srcOrd="2" destOrd="0" parTransId="{E378AAAB-334D-4EA6-9082-34C5225B4A97}" sibTransId="{51E4DDF8-E5E5-43C4-BBF1-6C47E33F761A}"/>
    <dgm:cxn modelId="{E1EAFE8C-5331-4005-AA03-0A369CD67574}" type="presParOf" srcId="{C387717D-074D-477E-A3E4-FF8CF3BAF52C}" destId="{AAB3EA81-ECD7-4BD2-8B9D-CDEDA3B5DD4B}" srcOrd="0" destOrd="0" presId="urn:microsoft.com/office/officeart/2005/8/layout/process4"/>
    <dgm:cxn modelId="{0DDC3A7D-9CBE-4666-B78A-6930A755BCD0}" type="presParOf" srcId="{AAB3EA81-ECD7-4BD2-8B9D-CDEDA3B5DD4B}" destId="{A3732B3F-A38C-470F-A9E1-77DDF8E35691}" srcOrd="0" destOrd="0" presId="urn:microsoft.com/office/officeart/2005/8/layout/process4"/>
    <dgm:cxn modelId="{A1C4C8B2-DAFD-49E6-BB54-22914C132DA1}" type="presParOf" srcId="{C387717D-074D-477E-A3E4-FF8CF3BAF52C}" destId="{530505EF-FFEB-4DBB-8EC5-EBDB6648F404}" srcOrd="1" destOrd="0" presId="urn:microsoft.com/office/officeart/2005/8/layout/process4"/>
    <dgm:cxn modelId="{7F92AC73-4526-4E26-A49A-0CDA3C304972}" type="presParOf" srcId="{C387717D-074D-477E-A3E4-FF8CF3BAF52C}" destId="{66C5E51C-7073-422E-8E08-76A897E34559}" srcOrd="2" destOrd="0" presId="urn:microsoft.com/office/officeart/2005/8/layout/process4"/>
    <dgm:cxn modelId="{AE6E26A9-0104-4FF6-97A7-8AD41D36B444}" type="presParOf" srcId="{66C5E51C-7073-422E-8E08-76A897E34559}" destId="{9704B582-7098-4084-94DB-8B4785BCBCD0}" srcOrd="0" destOrd="0" presId="urn:microsoft.com/office/officeart/2005/8/layout/process4"/>
    <dgm:cxn modelId="{D2CADE08-8DB2-49C0-94E8-811A2F54169A}" type="presParOf" srcId="{C387717D-074D-477E-A3E4-FF8CF3BAF52C}" destId="{6A3A37C8-BCDD-465F-B7DB-71E6F90AA0FD}" srcOrd="3" destOrd="0" presId="urn:microsoft.com/office/officeart/2005/8/layout/process4"/>
    <dgm:cxn modelId="{E602BC58-2C40-475D-8473-549A2726B061}" type="presParOf" srcId="{C387717D-074D-477E-A3E4-FF8CF3BAF52C}" destId="{6557298B-BE99-494D-8C47-22E5F26F991C}" srcOrd="4" destOrd="0" presId="urn:microsoft.com/office/officeart/2005/8/layout/process4"/>
    <dgm:cxn modelId="{0476F91B-B017-4156-947B-ADE54B696815}" type="presParOf" srcId="{6557298B-BE99-494D-8C47-22E5F26F991C}" destId="{119A7348-3D4D-423D-909C-96984F700F7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32B3F-A38C-470F-A9E1-77DDF8E35691}">
      <dsp:nvSpPr>
        <dsp:cNvPr id="0" name=""/>
        <dsp:cNvSpPr/>
      </dsp:nvSpPr>
      <dsp:spPr>
        <a:xfrm>
          <a:off x="0" y="3005104"/>
          <a:ext cx="8849361" cy="986342"/>
        </a:xfrm>
        <a:prstGeom prst="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A négy őselem (tűz, levegő, föld és víz) </a:t>
          </a:r>
          <a:r>
            <a:rPr lang="hu-HU" sz="2300" kern="1200" dirty="0" err="1" smtClean="0"/>
            <a:t>jellemzi</a:t>
          </a:r>
          <a:r>
            <a:rPr lang="hu-HU" sz="2300" kern="1200" dirty="0" smtClean="0"/>
            <a:t> az anyagok természetét</a:t>
          </a:r>
          <a:endParaRPr lang="hu-HU" sz="2300" kern="1200" dirty="0"/>
        </a:p>
      </dsp:txBody>
      <dsp:txXfrm>
        <a:off x="0" y="3005104"/>
        <a:ext cx="8849361" cy="986342"/>
      </dsp:txXfrm>
    </dsp:sp>
    <dsp:sp modelId="{9704B582-7098-4084-94DB-8B4785BCBCD0}">
      <dsp:nvSpPr>
        <dsp:cNvPr id="0" name=""/>
        <dsp:cNvSpPr/>
      </dsp:nvSpPr>
      <dsp:spPr>
        <a:xfrm rot="10800000">
          <a:off x="0" y="1502905"/>
          <a:ext cx="8849361" cy="1516994"/>
        </a:xfrm>
        <a:prstGeom prst="upArrowCallou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Az egyes anyagok atomjai minőségileg azonosak azonban az alakjuk és méretük különbözik</a:t>
          </a:r>
          <a:endParaRPr lang="hu-HU" sz="2300" kern="1200" dirty="0"/>
        </a:p>
      </dsp:txBody>
      <dsp:txXfrm rot="10800000">
        <a:off x="0" y="1502905"/>
        <a:ext cx="8849361" cy="985697"/>
      </dsp:txXfrm>
    </dsp:sp>
    <dsp:sp modelId="{119A7348-3D4D-423D-909C-96984F700F78}">
      <dsp:nvSpPr>
        <dsp:cNvPr id="0" name=""/>
        <dsp:cNvSpPr/>
      </dsp:nvSpPr>
      <dsp:spPr>
        <a:xfrm rot="10800000">
          <a:off x="0" y="705"/>
          <a:ext cx="8849361" cy="1516994"/>
        </a:xfrm>
        <a:prstGeom prst="upArrowCallou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Az anyag nem lehet folytonos, hanem kicsi, tovább nem osztható építőelemekből, atomokból épül fel.</a:t>
          </a:r>
          <a:endParaRPr lang="hu-HU" sz="2300" kern="1200" dirty="0"/>
        </a:p>
      </dsp:txBody>
      <dsp:txXfrm rot="10800000">
        <a:off x="0" y="705"/>
        <a:ext cx="8849361" cy="98569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E391E-43C4-4205-85C7-E26B8D0057C4}">
      <dsp:nvSpPr>
        <dsp:cNvPr id="0" name=""/>
        <dsp:cNvSpPr/>
      </dsp:nvSpPr>
      <dsp:spPr>
        <a:xfrm>
          <a:off x="0" y="3567426"/>
          <a:ext cx="11416936" cy="780465"/>
        </a:xfrm>
        <a:prstGeom prst="rect">
          <a:avLst/>
        </a:prstGeom>
        <a:solidFill>
          <a:srgbClr val="00421E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kern="1200" dirty="0" smtClean="0"/>
            <a:t>Spin kvantumszám: az elektron mágneses sajátsága(-0,5 vagy 0,5)	</a:t>
          </a:r>
          <a:r>
            <a:rPr lang="hu-HU" sz="3600" b="1" kern="1200" dirty="0" err="1" smtClean="0"/>
            <a:t>jele:ms</a:t>
          </a:r>
          <a:endParaRPr lang="hu-HU" sz="3600" kern="1200" dirty="0"/>
        </a:p>
      </dsp:txBody>
      <dsp:txXfrm>
        <a:off x="0" y="3567426"/>
        <a:ext cx="11416936" cy="780465"/>
      </dsp:txXfrm>
    </dsp:sp>
    <dsp:sp modelId="{19A8B3C3-0229-4BB1-9D71-2119E043049D}">
      <dsp:nvSpPr>
        <dsp:cNvPr id="0" name=""/>
        <dsp:cNvSpPr/>
      </dsp:nvSpPr>
      <dsp:spPr>
        <a:xfrm rot="10800000">
          <a:off x="0" y="2378777"/>
          <a:ext cx="11416936" cy="1200356"/>
        </a:xfrm>
        <a:prstGeom prst="upArrowCallout">
          <a:avLst/>
        </a:prstGeom>
        <a:solidFill>
          <a:srgbClr val="00421E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kern="1200" dirty="0" smtClean="0"/>
            <a:t>Mágneses kvantumszám: az atompálya mágneses viselkedése(-l - +l)	</a:t>
          </a:r>
          <a:r>
            <a:rPr lang="hu-HU" sz="3600" b="1" kern="1200" dirty="0" smtClean="0"/>
            <a:t>jele: m</a:t>
          </a:r>
          <a:endParaRPr lang="hu-HU" sz="3600" kern="1200" dirty="0"/>
        </a:p>
      </dsp:txBody>
      <dsp:txXfrm rot="10800000">
        <a:off x="0" y="2378777"/>
        <a:ext cx="11416936" cy="779955"/>
      </dsp:txXfrm>
    </dsp:sp>
    <dsp:sp modelId="{9704B582-7098-4084-94DB-8B4785BCBCD0}">
      <dsp:nvSpPr>
        <dsp:cNvPr id="0" name=""/>
        <dsp:cNvSpPr/>
      </dsp:nvSpPr>
      <dsp:spPr>
        <a:xfrm rot="10800000">
          <a:off x="0" y="1190127"/>
          <a:ext cx="11416936" cy="1200356"/>
        </a:xfrm>
        <a:prstGeom prst="upArrowCallout">
          <a:avLst/>
        </a:prstGeom>
        <a:solidFill>
          <a:srgbClr val="00421E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kern="1200" dirty="0" smtClean="0"/>
            <a:t>Mellék kvantumszám: az atompálya alakja (0,1….n-1)	</a:t>
          </a:r>
          <a:r>
            <a:rPr lang="hu-HU" sz="3600" b="1" kern="1200" dirty="0" err="1" smtClean="0"/>
            <a:t>jele:l</a:t>
          </a:r>
          <a:endParaRPr lang="hu-HU" sz="3600" kern="1200" dirty="0"/>
        </a:p>
      </dsp:txBody>
      <dsp:txXfrm rot="10800000">
        <a:off x="0" y="1190127"/>
        <a:ext cx="11416936" cy="779955"/>
      </dsp:txXfrm>
    </dsp:sp>
    <dsp:sp modelId="{119A7348-3D4D-423D-909C-96984F700F78}">
      <dsp:nvSpPr>
        <dsp:cNvPr id="0" name=""/>
        <dsp:cNvSpPr/>
      </dsp:nvSpPr>
      <dsp:spPr>
        <a:xfrm rot="10800000">
          <a:off x="0" y="1478"/>
          <a:ext cx="11416936" cy="1200356"/>
        </a:xfrm>
        <a:prstGeom prst="upArrowCallout">
          <a:avLst/>
        </a:prstGeom>
        <a:solidFill>
          <a:srgbClr val="00421E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kern="1200" dirty="0" smtClean="0"/>
            <a:t>Fő kvantumszám: az elektronhéj sorszáma (1,2…..7) 	</a:t>
          </a:r>
          <a:r>
            <a:rPr lang="hu-HU" sz="3600" b="1" kern="1200" dirty="0" err="1" smtClean="0"/>
            <a:t>jele:n</a:t>
          </a:r>
          <a:endParaRPr lang="hu-HU" sz="3600" kern="1200" dirty="0"/>
        </a:p>
      </dsp:txBody>
      <dsp:txXfrm rot="10800000">
        <a:off x="0" y="1478"/>
        <a:ext cx="11416936" cy="7799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0A725-2D1F-40B7-B08B-86DAB5AF9051}">
      <dsp:nvSpPr>
        <dsp:cNvPr id="0" name=""/>
        <dsp:cNvSpPr/>
      </dsp:nvSpPr>
      <dsp:spPr>
        <a:xfrm>
          <a:off x="0" y="3427873"/>
          <a:ext cx="8849361" cy="562371"/>
        </a:xfrm>
        <a:prstGeom prst="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smtClean="0"/>
            <a:t>Amikor vegyület képződik az atomok egész számmal kapcsolódnak egymáshoz.</a:t>
          </a:r>
          <a:endParaRPr lang="hu-HU" sz="1900" kern="1200" dirty="0"/>
        </a:p>
      </dsp:txBody>
      <dsp:txXfrm>
        <a:off x="0" y="3427873"/>
        <a:ext cx="8849361" cy="562371"/>
      </dsp:txXfrm>
    </dsp:sp>
    <dsp:sp modelId="{1DF79654-73B0-4E09-8EFD-6B08669E699D}">
      <dsp:nvSpPr>
        <dsp:cNvPr id="0" name=""/>
        <dsp:cNvSpPr/>
      </dsp:nvSpPr>
      <dsp:spPr>
        <a:xfrm rot="10800000">
          <a:off x="0" y="2571382"/>
          <a:ext cx="8849361" cy="864926"/>
        </a:xfrm>
        <a:prstGeom prst="upArrowCallou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smtClean="0"/>
            <a:t>Különböző elem atomjainak tulajdonsága és mérete eltér.</a:t>
          </a:r>
          <a:endParaRPr lang="hu-HU" sz="1900" kern="1200" dirty="0" smtClean="0"/>
        </a:p>
      </dsp:txBody>
      <dsp:txXfrm rot="10800000">
        <a:off x="0" y="2571382"/>
        <a:ext cx="8849361" cy="562003"/>
      </dsp:txXfrm>
    </dsp:sp>
    <dsp:sp modelId="{EF167834-0348-4D7B-A3EE-33DFB4307DD8}">
      <dsp:nvSpPr>
        <dsp:cNvPr id="0" name=""/>
        <dsp:cNvSpPr/>
      </dsp:nvSpPr>
      <dsp:spPr>
        <a:xfrm rot="10800000">
          <a:off x="0" y="1714890"/>
          <a:ext cx="8849361" cy="864926"/>
        </a:xfrm>
        <a:prstGeom prst="upArrowCallou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/>
            <a:t>Ugyanazon elem atomjai egyformák</a:t>
          </a:r>
          <a:endParaRPr lang="hu-HU" sz="1900" kern="1200" dirty="0"/>
        </a:p>
      </dsp:txBody>
      <dsp:txXfrm rot="10800000">
        <a:off x="0" y="1714890"/>
        <a:ext cx="8849361" cy="562003"/>
      </dsp:txXfrm>
    </dsp:sp>
    <dsp:sp modelId="{9704B582-7098-4084-94DB-8B4785BCBCD0}">
      <dsp:nvSpPr>
        <dsp:cNvPr id="0" name=""/>
        <dsp:cNvSpPr/>
      </dsp:nvSpPr>
      <dsp:spPr>
        <a:xfrm rot="10800000">
          <a:off x="0" y="858399"/>
          <a:ext cx="8849361" cy="864926"/>
        </a:xfrm>
        <a:prstGeom prst="upArrowCallou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/>
            <a:t>Az atom oszthatatlan nem bontható fel</a:t>
          </a:r>
          <a:endParaRPr lang="hu-HU" sz="1900" kern="1200" dirty="0"/>
        </a:p>
      </dsp:txBody>
      <dsp:txXfrm rot="10800000">
        <a:off x="0" y="858399"/>
        <a:ext cx="8849361" cy="562003"/>
      </dsp:txXfrm>
    </dsp:sp>
    <dsp:sp modelId="{119A7348-3D4D-423D-909C-96984F700F78}">
      <dsp:nvSpPr>
        <dsp:cNvPr id="0" name=""/>
        <dsp:cNvSpPr/>
      </dsp:nvSpPr>
      <dsp:spPr>
        <a:xfrm rot="10800000">
          <a:off x="0" y="1908"/>
          <a:ext cx="8849361" cy="864926"/>
        </a:xfrm>
        <a:prstGeom prst="upArrowCallou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/>
            <a:t>Az anyag atomokból épül fel</a:t>
          </a:r>
          <a:endParaRPr lang="hu-HU" sz="1900" kern="1200" dirty="0"/>
        </a:p>
      </dsp:txBody>
      <dsp:txXfrm rot="10800000">
        <a:off x="0" y="1908"/>
        <a:ext cx="8849361" cy="5620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32B3F-A38C-470F-A9E1-77DDF8E35691}">
      <dsp:nvSpPr>
        <dsp:cNvPr id="0" name=""/>
        <dsp:cNvSpPr/>
      </dsp:nvSpPr>
      <dsp:spPr>
        <a:xfrm>
          <a:off x="0" y="3005104"/>
          <a:ext cx="7647576" cy="986342"/>
        </a:xfrm>
        <a:prstGeom prst="rect">
          <a:avLst/>
        </a:prstGeom>
        <a:solidFill>
          <a:srgbClr val="00421E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1897-ben ő fedezte fel az elektront</a:t>
          </a:r>
          <a:endParaRPr lang="hu-HU" sz="1800" kern="1200" dirty="0"/>
        </a:p>
      </dsp:txBody>
      <dsp:txXfrm>
        <a:off x="0" y="3005104"/>
        <a:ext cx="7647576" cy="986342"/>
      </dsp:txXfrm>
    </dsp:sp>
    <dsp:sp modelId="{9704B582-7098-4084-94DB-8B4785BCBCD0}">
      <dsp:nvSpPr>
        <dsp:cNvPr id="0" name=""/>
        <dsp:cNvSpPr/>
      </dsp:nvSpPr>
      <dsp:spPr>
        <a:xfrm rot="10800000">
          <a:off x="0" y="1502905"/>
          <a:ext cx="7647576" cy="1516994"/>
        </a:xfrm>
        <a:prstGeom prst="upArrowCallout">
          <a:avLst/>
        </a:prstGeom>
        <a:solidFill>
          <a:srgbClr val="00421E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Az atom egész térfogatát kitöltő pozitív töltésű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anyagból és az ebbe beágyazott igen kis méretű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elektronokból áll.</a:t>
          </a:r>
          <a:endParaRPr lang="hu-HU" sz="1800" kern="1200" dirty="0"/>
        </a:p>
      </dsp:txBody>
      <dsp:txXfrm rot="10800000">
        <a:off x="0" y="1502905"/>
        <a:ext cx="7647576" cy="985697"/>
      </dsp:txXfrm>
    </dsp:sp>
    <dsp:sp modelId="{119A7348-3D4D-423D-909C-96984F700F78}">
      <dsp:nvSpPr>
        <dsp:cNvPr id="0" name=""/>
        <dsp:cNvSpPr/>
      </dsp:nvSpPr>
      <dsp:spPr>
        <a:xfrm rot="10800000">
          <a:off x="0" y="705"/>
          <a:ext cx="7647576" cy="1516994"/>
        </a:xfrm>
        <a:prstGeom prst="upArrowCallout">
          <a:avLst/>
        </a:prstGeom>
        <a:solidFill>
          <a:srgbClr val="00421E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Az atom nem oszthatatlan, részekből áll.</a:t>
          </a:r>
          <a:endParaRPr lang="hu-HU" sz="1800" kern="1200" dirty="0"/>
        </a:p>
      </dsp:txBody>
      <dsp:txXfrm rot="10800000">
        <a:off x="0" y="705"/>
        <a:ext cx="7647576" cy="9856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32B3F-A38C-470F-A9E1-77DDF8E35691}">
      <dsp:nvSpPr>
        <dsp:cNvPr id="0" name=""/>
        <dsp:cNvSpPr/>
      </dsp:nvSpPr>
      <dsp:spPr>
        <a:xfrm>
          <a:off x="0" y="3005810"/>
          <a:ext cx="7216502" cy="986342"/>
        </a:xfrm>
        <a:prstGeom prst="rect">
          <a:avLst/>
        </a:prstGeom>
        <a:solidFill>
          <a:srgbClr val="00421E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Az elektron a mag körül kering, miközben energiát veszít</a:t>
          </a:r>
          <a:endParaRPr lang="hu-HU" sz="1400" kern="1200" dirty="0"/>
        </a:p>
      </dsp:txBody>
      <dsp:txXfrm>
        <a:off x="0" y="3005810"/>
        <a:ext cx="7216502" cy="986342"/>
      </dsp:txXfrm>
    </dsp:sp>
    <dsp:sp modelId="{9704B582-7098-4084-94DB-8B4785BCBCD0}">
      <dsp:nvSpPr>
        <dsp:cNvPr id="0" name=""/>
        <dsp:cNvSpPr/>
      </dsp:nvSpPr>
      <dsp:spPr>
        <a:xfrm rot="10800000">
          <a:off x="0" y="1502905"/>
          <a:ext cx="7216502" cy="1516994"/>
        </a:xfrm>
        <a:prstGeom prst="upArrowCallout">
          <a:avLst/>
        </a:prstGeom>
        <a:solidFill>
          <a:srgbClr val="00421E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Proton: pozitív töltés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Neutron: semleges töltés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Elektron: negatív töltés</a:t>
          </a:r>
          <a:endParaRPr lang="hu-HU" sz="1400" kern="1200" dirty="0"/>
        </a:p>
      </dsp:txBody>
      <dsp:txXfrm rot="10800000">
        <a:off x="0" y="1502905"/>
        <a:ext cx="7216502" cy="985697"/>
      </dsp:txXfrm>
    </dsp:sp>
    <dsp:sp modelId="{119A7348-3D4D-423D-909C-96984F700F78}">
      <dsp:nvSpPr>
        <dsp:cNvPr id="0" name=""/>
        <dsp:cNvSpPr/>
      </dsp:nvSpPr>
      <dsp:spPr>
        <a:xfrm rot="10800000">
          <a:off x="0" y="705"/>
          <a:ext cx="7216502" cy="1516994"/>
        </a:xfrm>
        <a:prstGeom prst="upArrowCallout">
          <a:avLst/>
        </a:prstGeom>
        <a:solidFill>
          <a:srgbClr val="00421E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Elemi részecskék felfedezése.</a:t>
          </a:r>
          <a:endParaRPr lang="hu-HU" sz="1400" kern="1200" dirty="0"/>
        </a:p>
      </dsp:txBody>
      <dsp:txXfrm rot="10800000">
        <a:off x="0" y="705"/>
        <a:ext cx="7216502" cy="9856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32B3F-A38C-470F-A9E1-77DDF8E35691}">
      <dsp:nvSpPr>
        <dsp:cNvPr id="0" name=""/>
        <dsp:cNvSpPr/>
      </dsp:nvSpPr>
      <dsp:spPr>
        <a:xfrm>
          <a:off x="0" y="3005104"/>
          <a:ext cx="7647576" cy="986342"/>
        </a:xfrm>
        <a:prstGeom prst="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Az atom tömegének nagy része a proton(+) és a neutron(0)</a:t>
          </a:r>
          <a:endParaRPr lang="hu-HU" sz="1800" kern="1200" dirty="0"/>
        </a:p>
      </dsp:txBody>
      <dsp:txXfrm>
        <a:off x="0" y="3005104"/>
        <a:ext cx="7647576" cy="986342"/>
      </dsp:txXfrm>
    </dsp:sp>
    <dsp:sp modelId="{9704B582-7098-4084-94DB-8B4785BCBCD0}">
      <dsp:nvSpPr>
        <dsp:cNvPr id="0" name=""/>
        <dsp:cNvSpPr/>
      </dsp:nvSpPr>
      <dsp:spPr>
        <a:xfrm rot="10800000">
          <a:off x="0" y="1502905"/>
          <a:ext cx="7647576" cy="1516994"/>
        </a:xfrm>
        <a:prstGeom prst="upArrowCallou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Α</a:t>
          </a:r>
          <a:r>
            <a:rPr lang="hu-HU" sz="1800" kern="1200" dirty="0" smtClean="0"/>
            <a:t> részecskékkel(He atommag) sugárzott aranylemez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sugárzás eltéréséből számolták.</a:t>
          </a:r>
          <a:endParaRPr lang="hu-HU" sz="1800" kern="1200" dirty="0"/>
        </a:p>
      </dsp:txBody>
      <dsp:txXfrm rot="10800000">
        <a:off x="0" y="1502905"/>
        <a:ext cx="7647576" cy="985697"/>
      </dsp:txXfrm>
    </dsp:sp>
    <dsp:sp modelId="{119A7348-3D4D-423D-909C-96984F700F78}">
      <dsp:nvSpPr>
        <dsp:cNvPr id="0" name=""/>
        <dsp:cNvSpPr/>
      </dsp:nvSpPr>
      <dsp:spPr>
        <a:xfrm rot="10800000">
          <a:off x="0" y="0"/>
          <a:ext cx="7647576" cy="1516994"/>
        </a:xfrm>
        <a:prstGeom prst="upArrowCallou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Az atommag és elektronok elkülönítése</a:t>
          </a:r>
          <a:endParaRPr lang="hu-HU" sz="1800" kern="1200" dirty="0"/>
        </a:p>
      </dsp:txBody>
      <dsp:txXfrm rot="10800000">
        <a:off x="0" y="0"/>
        <a:ext cx="7647576" cy="9856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28C17-146E-4004-BB00-9A317CCA6886}">
      <dsp:nvSpPr>
        <dsp:cNvPr id="0" name=""/>
        <dsp:cNvSpPr/>
      </dsp:nvSpPr>
      <dsp:spPr>
        <a:xfrm>
          <a:off x="0" y="500531"/>
          <a:ext cx="3398157" cy="2038894"/>
        </a:xfrm>
        <a:prstGeom prst="rect">
          <a:avLst/>
        </a:prstGeom>
        <a:solidFill>
          <a:srgbClr val="00421E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Az atom a legkisebb semleges részecske.</a:t>
          </a:r>
          <a:endParaRPr lang="hu-HU" sz="2800" kern="1200" dirty="0"/>
        </a:p>
      </dsp:txBody>
      <dsp:txXfrm>
        <a:off x="0" y="500531"/>
        <a:ext cx="3398157" cy="2038894"/>
      </dsp:txXfrm>
    </dsp:sp>
    <dsp:sp modelId="{765319FF-0F8D-4E35-978C-532A03F611A3}">
      <dsp:nvSpPr>
        <dsp:cNvPr id="0" name=""/>
        <dsp:cNvSpPr/>
      </dsp:nvSpPr>
      <dsp:spPr>
        <a:xfrm>
          <a:off x="3737973" y="500531"/>
          <a:ext cx="3398157" cy="2038894"/>
        </a:xfrm>
        <a:prstGeom prst="rect">
          <a:avLst/>
        </a:prstGeom>
        <a:solidFill>
          <a:srgbClr val="00421E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>
              <a:solidFill>
                <a:schemeClr val="bg1"/>
              </a:solidFill>
            </a:rPr>
            <a:t>Az atom pozitív atommagból és negatív elektron felhőből áll.</a:t>
          </a:r>
          <a:endParaRPr lang="hu-HU" sz="2800" kern="1200" dirty="0">
            <a:solidFill>
              <a:schemeClr val="bg1"/>
            </a:solidFill>
          </a:endParaRPr>
        </a:p>
      </dsp:txBody>
      <dsp:txXfrm>
        <a:off x="3737973" y="500531"/>
        <a:ext cx="3398157" cy="2038894"/>
      </dsp:txXfrm>
    </dsp:sp>
    <dsp:sp modelId="{65E07990-C45D-4B9D-9CF2-7AC0469E2DC9}">
      <dsp:nvSpPr>
        <dsp:cNvPr id="0" name=""/>
        <dsp:cNvSpPr/>
      </dsp:nvSpPr>
      <dsp:spPr>
        <a:xfrm>
          <a:off x="7475946" y="500531"/>
          <a:ext cx="3398157" cy="2038894"/>
        </a:xfrm>
        <a:prstGeom prst="rect">
          <a:avLst/>
        </a:prstGeom>
        <a:solidFill>
          <a:srgbClr val="00421E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>
              <a:solidFill>
                <a:schemeClr val="bg1"/>
              </a:solidFill>
            </a:rPr>
            <a:t>Az atommagban protonok(+) és neutronok(0) vannak.</a:t>
          </a:r>
          <a:endParaRPr lang="hu-HU" sz="2800" kern="1200" dirty="0">
            <a:solidFill>
              <a:schemeClr val="bg1"/>
            </a:solidFill>
          </a:endParaRPr>
        </a:p>
      </dsp:txBody>
      <dsp:txXfrm>
        <a:off x="7475946" y="500531"/>
        <a:ext cx="3398157" cy="2038894"/>
      </dsp:txXfrm>
    </dsp:sp>
    <dsp:sp modelId="{42879385-B696-45BD-98F4-616D68CB0317}">
      <dsp:nvSpPr>
        <dsp:cNvPr id="0" name=""/>
        <dsp:cNvSpPr/>
      </dsp:nvSpPr>
      <dsp:spPr>
        <a:xfrm>
          <a:off x="0" y="2879241"/>
          <a:ext cx="3398157" cy="2038894"/>
        </a:xfrm>
        <a:prstGeom prst="rect">
          <a:avLst/>
        </a:prstGeom>
        <a:solidFill>
          <a:srgbClr val="00421E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>
              <a:solidFill>
                <a:schemeClr val="bg1"/>
              </a:solidFill>
            </a:rPr>
            <a:t>A protonok és elektronok száma megegyezik a </a:t>
          </a:r>
          <a:r>
            <a:rPr lang="hu-HU" sz="2800" b="1" u="sng" kern="1200" dirty="0" smtClean="0">
              <a:solidFill>
                <a:schemeClr val="bg1"/>
              </a:solidFill>
            </a:rPr>
            <a:t>rendszámmal</a:t>
          </a:r>
          <a:r>
            <a:rPr lang="hu-HU" sz="2800" kern="1200" dirty="0" smtClean="0">
              <a:solidFill>
                <a:schemeClr val="bg1"/>
              </a:solidFill>
            </a:rPr>
            <a:t>(jele: Z )</a:t>
          </a:r>
          <a:endParaRPr lang="hu-HU" sz="2800" kern="1200" dirty="0">
            <a:solidFill>
              <a:schemeClr val="bg1"/>
            </a:solidFill>
          </a:endParaRPr>
        </a:p>
      </dsp:txBody>
      <dsp:txXfrm>
        <a:off x="0" y="2879241"/>
        <a:ext cx="3398157" cy="2038894"/>
      </dsp:txXfrm>
    </dsp:sp>
    <dsp:sp modelId="{1E0149CB-42F5-4A52-A844-60D2BF88984D}">
      <dsp:nvSpPr>
        <dsp:cNvPr id="0" name=""/>
        <dsp:cNvSpPr/>
      </dsp:nvSpPr>
      <dsp:spPr>
        <a:xfrm>
          <a:off x="3737973" y="2879241"/>
          <a:ext cx="3398157" cy="2038894"/>
        </a:xfrm>
        <a:prstGeom prst="rect">
          <a:avLst/>
        </a:prstGeom>
        <a:solidFill>
          <a:srgbClr val="00421E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b="0" u="none" kern="1200" dirty="0" smtClean="0">
              <a:solidFill>
                <a:schemeClr val="bg1"/>
              </a:solidFill>
            </a:rPr>
            <a:t>Tömegszám (jele: A) : </a:t>
          </a:r>
          <a:r>
            <a:rPr lang="hu-HU" sz="2800" b="0" u="none" kern="1200" smtClean="0">
              <a:solidFill>
                <a:schemeClr val="bg1"/>
              </a:solidFill>
            </a:rPr>
            <a:t>protonok + neutronok </a:t>
          </a:r>
          <a:r>
            <a:rPr lang="hu-HU" sz="2800" b="0" u="none" kern="1200" dirty="0" smtClean="0">
              <a:solidFill>
                <a:schemeClr val="bg1"/>
              </a:solidFill>
            </a:rPr>
            <a:t>száma</a:t>
          </a:r>
          <a:endParaRPr lang="hu-HU" sz="2800" b="0" u="none" kern="1200" dirty="0">
            <a:solidFill>
              <a:schemeClr val="bg1"/>
            </a:solidFill>
          </a:endParaRPr>
        </a:p>
      </dsp:txBody>
      <dsp:txXfrm>
        <a:off x="3737973" y="2879241"/>
        <a:ext cx="3398157" cy="2038894"/>
      </dsp:txXfrm>
    </dsp:sp>
    <dsp:sp modelId="{616EC967-1CDF-4E67-8197-0D140A6FA4C0}">
      <dsp:nvSpPr>
        <dsp:cNvPr id="0" name=""/>
        <dsp:cNvSpPr/>
      </dsp:nvSpPr>
      <dsp:spPr>
        <a:xfrm>
          <a:off x="7475946" y="2879241"/>
          <a:ext cx="3398157" cy="2038894"/>
        </a:xfrm>
        <a:prstGeom prst="rect">
          <a:avLst/>
        </a:prstGeom>
        <a:solidFill>
          <a:srgbClr val="00421E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Az azonos rendszámú de eltérő tömegszámú elemek az izotópok.</a:t>
          </a:r>
          <a:endParaRPr lang="hu-HU" sz="2800" kern="1200" dirty="0"/>
        </a:p>
      </dsp:txBody>
      <dsp:txXfrm>
        <a:off x="7475946" y="2879241"/>
        <a:ext cx="3398157" cy="20388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32B3F-A38C-470F-A9E1-77DDF8E35691}">
      <dsp:nvSpPr>
        <dsp:cNvPr id="0" name=""/>
        <dsp:cNvSpPr/>
      </dsp:nvSpPr>
      <dsp:spPr>
        <a:xfrm>
          <a:off x="0" y="3005104"/>
          <a:ext cx="6479177" cy="986342"/>
        </a:xfrm>
        <a:prstGeom prst="rect">
          <a:avLst/>
        </a:prstGeom>
        <a:solidFill>
          <a:srgbClr val="00421E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0" kern="1200" dirty="0" smtClean="0"/>
            <a:t>Gamma: </a:t>
          </a:r>
          <a:r>
            <a:rPr lang="hu-HU" sz="1800" kern="1200" dirty="0" smtClean="0"/>
            <a:t>Az alfa vagy bétasugárzás kísérője. Nagy energiájú elektromágneses sugárzás.</a:t>
          </a:r>
          <a:endParaRPr lang="hu-HU" sz="1800" kern="1200" dirty="0"/>
        </a:p>
      </dsp:txBody>
      <dsp:txXfrm>
        <a:off x="0" y="3005104"/>
        <a:ext cx="6479177" cy="986342"/>
      </dsp:txXfrm>
    </dsp:sp>
    <dsp:sp modelId="{9704B582-7098-4084-94DB-8B4785BCBCD0}">
      <dsp:nvSpPr>
        <dsp:cNvPr id="0" name=""/>
        <dsp:cNvSpPr/>
      </dsp:nvSpPr>
      <dsp:spPr>
        <a:xfrm rot="10800000">
          <a:off x="0" y="1502905"/>
          <a:ext cx="6479177" cy="1516994"/>
        </a:xfrm>
        <a:prstGeom prst="upArrowCallout">
          <a:avLst/>
        </a:prstGeom>
        <a:solidFill>
          <a:srgbClr val="00421E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Béta:</a:t>
          </a:r>
          <a:r>
            <a:rPr lang="hu-HU" sz="2400" b="1" kern="1200" dirty="0" smtClean="0"/>
            <a:t> </a:t>
          </a:r>
          <a:r>
            <a:rPr lang="hu-HU" sz="1800" kern="1200" dirty="0" smtClean="0"/>
            <a:t>Egy neutron protonná és elektronná alakul és ez az elektron lép ki a rendszerből.</a:t>
          </a:r>
          <a:endParaRPr lang="hu-HU" sz="1800" kern="1200" dirty="0"/>
        </a:p>
      </dsp:txBody>
      <dsp:txXfrm rot="10800000">
        <a:off x="0" y="1502905"/>
        <a:ext cx="6479177" cy="985697"/>
      </dsp:txXfrm>
    </dsp:sp>
    <dsp:sp modelId="{119A7348-3D4D-423D-909C-96984F700F78}">
      <dsp:nvSpPr>
        <dsp:cNvPr id="0" name=""/>
        <dsp:cNvSpPr/>
      </dsp:nvSpPr>
      <dsp:spPr>
        <a:xfrm rot="10800000">
          <a:off x="0" y="0"/>
          <a:ext cx="6479177" cy="1516994"/>
        </a:xfrm>
        <a:prstGeom prst="upArrowCallout">
          <a:avLst/>
        </a:prstGeom>
        <a:solidFill>
          <a:srgbClr val="00421E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Alfa</a:t>
          </a:r>
          <a:r>
            <a:rPr lang="hu-HU" sz="2400" b="1" kern="1200" dirty="0" smtClean="0"/>
            <a:t>: </a:t>
          </a:r>
          <a:r>
            <a:rPr lang="hu-HU" sz="1800" kern="1200" dirty="0" smtClean="0"/>
            <a:t>2 proton és 2 neutron (hélium atommag) lép ki a </a:t>
          </a:r>
          <a:r>
            <a:rPr lang="hu-HU" sz="1800" kern="1200" dirty="0" err="1" smtClean="0"/>
            <a:t>rendszerbőlmag</a:t>
          </a:r>
          <a:r>
            <a:rPr lang="hu-HU" sz="1800" kern="1200" dirty="0" smtClean="0"/>
            <a:t> és elektronok elkülönítése</a:t>
          </a:r>
          <a:endParaRPr lang="hu-HU" sz="1800" kern="1200" dirty="0"/>
        </a:p>
      </dsp:txBody>
      <dsp:txXfrm rot="10800000">
        <a:off x="0" y="0"/>
        <a:ext cx="6479177" cy="9856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E391E-43C4-4205-85C7-E26B8D0057C4}">
      <dsp:nvSpPr>
        <dsp:cNvPr id="0" name=""/>
        <dsp:cNvSpPr/>
      </dsp:nvSpPr>
      <dsp:spPr>
        <a:xfrm>
          <a:off x="0" y="3567426"/>
          <a:ext cx="7070497" cy="780465"/>
        </a:xfrm>
        <a:prstGeom prst="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smtClean="0"/>
            <a:t>Az alhéjak neve a pálya alakjára utal (lsd. s és p héj)</a:t>
          </a:r>
          <a:endParaRPr lang="hu-HU" sz="1800" kern="1200" dirty="0"/>
        </a:p>
      </dsp:txBody>
      <dsp:txXfrm>
        <a:off x="0" y="3567426"/>
        <a:ext cx="7070497" cy="780465"/>
      </dsp:txXfrm>
    </dsp:sp>
    <dsp:sp modelId="{19A8B3C3-0229-4BB1-9D71-2119E043049D}">
      <dsp:nvSpPr>
        <dsp:cNvPr id="0" name=""/>
        <dsp:cNvSpPr/>
      </dsp:nvSpPr>
      <dsp:spPr>
        <a:xfrm rot="10800000">
          <a:off x="0" y="2378777"/>
          <a:ext cx="7070497" cy="1200356"/>
        </a:xfrm>
        <a:prstGeom prst="upArrowCallou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err="1" smtClean="0"/>
            <a:t>Alhéjak</a:t>
          </a:r>
          <a:r>
            <a:rPr lang="hu-HU" sz="1800" kern="1200" dirty="0" smtClean="0"/>
            <a:t> neve: s, p, d, f</a:t>
          </a:r>
          <a:endParaRPr lang="hu-HU" sz="1800" kern="1200" dirty="0"/>
        </a:p>
      </dsp:txBody>
      <dsp:txXfrm rot="10800000">
        <a:off x="0" y="2378777"/>
        <a:ext cx="7070497" cy="779955"/>
      </dsp:txXfrm>
    </dsp:sp>
    <dsp:sp modelId="{9704B582-7098-4084-94DB-8B4785BCBCD0}">
      <dsp:nvSpPr>
        <dsp:cNvPr id="0" name=""/>
        <dsp:cNvSpPr/>
      </dsp:nvSpPr>
      <dsp:spPr>
        <a:xfrm rot="10800000">
          <a:off x="0" y="1190127"/>
          <a:ext cx="7070497" cy="1200356"/>
        </a:xfrm>
        <a:prstGeom prst="upArrowCallou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Elektron héjak neve: K, L, M, N</a:t>
          </a:r>
          <a:endParaRPr lang="hu-HU" sz="1800" kern="1200" dirty="0"/>
        </a:p>
      </dsp:txBody>
      <dsp:txXfrm rot="10800000">
        <a:off x="0" y="1190127"/>
        <a:ext cx="7070497" cy="779955"/>
      </dsp:txXfrm>
    </dsp:sp>
    <dsp:sp modelId="{119A7348-3D4D-423D-909C-96984F700F78}">
      <dsp:nvSpPr>
        <dsp:cNvPr id="0" name=""/>
        <dsp:cNvSpPr/>
      </dsp:nvSpPr>
      <dsp:spPr>
        <a:xfrm rot="10800000">
          <a:off x="0" y="1478"/>
          <a:ext cx="7070497" cy="1200356"/>
        </a:xfrm>
        <a:prstGeom prst="upArrowCallou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Elektron pálya: az a térrész, amelyen az elektron 90%-</a:t>
          </a:r>
          <a:r>
            <a:rPr lang="hu-HU" sz="1800" kern="1200" dirty="0" err="1" smtClean="0"/>
            <a:t>os</a:t>
          </a:r>
          <a:r>
            <a:rPr lang="hu-HU" sz="1800" kern="1200" dirty="0" smtClean="0"/>
            <a:t> valószínűséggel van.</a:t>
          </a:r>
          <a:endParaRPr lang="hu-HU" sz="1800" kern="1200" dirty="0"/>
        </a:p>
      </dsp:txBody>
      <dsp:txXfrm rot="10800000">
        <a:off x="0" y="1478"/>
        <a:ext cx="7070497" cy="77995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32B3F-A38C-470F-A9E1-77DDF8E35691}">
      <dsp:nvSpPr>
        <dsp:cNvPr id="0" name=""/>
        <dsp:cNvSpPr/>
      </dsp:nvSpPr>
      <dsp:spPr>
        <a:xfrm>
          <a:off x="0" y="3005104"/>
          <a:ext cx="8106818" cy="986342"/>
        </a:xfrm>
        <a:prstGeom prst="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Hund(kutya) szabály: az atompályán az </a:t>
          </a:r>
          <a:r>
            <a:rPr lang="hu-HU" sz="2400" kern="1200" dirty="0" err="1" smtClean="0"/>
            <a:t>eletronok</a:t>
          </a:r>
          <a:r>
            <a:rPr lang="hu-HU" sz="2400" kern="1200" dirty="0" smtClean="0"/>
            <a:t> </a:t>
          </a:r>
          <a:r>
            <a:rPr lang="hu-HU" sz="2400" kern="1200" dirty="0" err="1" smtClean="0"/>
            <a:t>párosítatlanul</a:t>
          </a:r>
          <a:r>
            <a:rPr lang="hu-HU" sz="2400" kern="1200" dirty="0" smtClean="0"/>
            <a:t> foglalnak helyet</a:t>
          </a:r>
          <a:endParaRPr lang="hu-HU" sz="1800" kern="1200" dirty="0"/>
        </a:p>
      </dsp:txBody>
      <dsp:txXfrm>
        <a:off x="0" y="3005104"/>
        <a:ext cx="8106818" cy="986342"/>
      </dsp:txXfrm>
    </dsp:sp>
    <dsp:sp modelId="{9704B582-7098-4084-94DB-8B4785BCBCD0}">
      <dsp:nvSpPr>
        <dsp:cNvPr id="0" name=""/>
        <dsp:cNvSpPr/>
      </dsp:nvSpPr>
      <dsp:spPr>
        <a:xfrm rot="10800000">
          <a:off x="0" y="1502905"/>
          <a:ext cx="8106818" cy="1516994"/>
        </a:xfrm>
        <a:prstGeom prst="upArrowCallou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Pauli-elv: egy atompályán csak kettő, ellentétes spinű </a:t>
          </a:r>
          <a:r>
            <a:rPr lang="hu-HU" sz="2400" kern="1200" dirty="0" err="1" smtClean="0"/>
            <a:t>elekton</a:t>
          </a:r>
          <a:r>
            <a:rPr lang="hu-HU" sz="2400" kern="1200" dirty="0" smtClean="0"/>
            <a:t> lehet</a:t>
          </a:r>
          <a:endParaRPr lang="hu-HU" sz="1800" kern="1200" dirty="0"/>
        </a:p>
      </dsp:txBody>
      <dsp:txXfrm rot="10800000">
        <a:off x="0" y="1502905"/>
        <a:ext cx="8106818" cy="985697"/>
      </dsp:txXfrm>
    </dsp:sp>
    <dsp:sp modelId="{119A7348-3D4D-423D-909C-96984F700F78}">
      <dsp:nvSpPr>
        <dsp:cNvPr id="0" name=""/>
        <dsp:cNvSpPr/>
      </dsp:nvSpPr>
      <dsp:spPr>
        <a:xfrm rot="10800000">
          <a:off x="0" y="0"/>
          <a:ext cx="8106818" cy="1516994"/>
        </a:xfrm>
        <a:prstGeom prst="upArrowCallou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Energiaminimum elve: az elektron mindig a legkisebb energiájú állapotra törekszik</a:t>
          </a:r>
          <a:endParaRPr lang="hu-HU" sz="1800" kern="1200" dirty="0"/>
        </a:p>
      </dsp:txBody>
      <dsp:txXfrm rot="10800000">
        <a:off x="0" y="0"/>
        <a:ext cx="8106818" cy="985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59BB-0FB3-42C9-94F4-4E82B512E65A}" type="datetimeFigureOut">
              <a:rPr lang="hu-HU" smtClean="0"/>
              <a:t>2022. 06. 28.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3983-D668-4CB7-9574-072B837401D6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0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59BB-0FB3-42C9-94F4-4E82B512E65A}" type="datetimeFigureOut">
              <a:rPr lang="hu-HU" smtClean="0"/>
              <a:t>2022. 06. 28.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3983-D668-4CB7-9574-072B837401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377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59BB-0FB3-42C9-94F4-4E82B512E65A}" type="datetimeFigureOut">
              <a:rPr lang="hu-HU" smtClean="0"/>
              <a:t>2022. 06. 28.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3983-D668-4CB7-9574-072B837401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7552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59BB-0FB3-42C9-94F4-4E82B512E65A}" type="datetimeFigureOut">
              <a:rPr lang="hu-HU" smtClean="0"/>
              <a:t>2022. 06. 28.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3983-D668-4CB7-9574-072B837401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036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59BB-0FB3-42C9-94F4-4E82B512E65A}" type="datetimeFigureOut">
              <a:rPr lang="hu-HU" smtClean="0"/>
              <a:t>2022. 06. 28.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3983-D668-4CB7-9574-072B837401D6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86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59BB-0FB3-42C9-94F4-4E82B512E65A}" type="datetimeFigureOut">
              <a:rPr lang="hu-HU" smtClean="0"/>
              <a:t>2022. 06. 28.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3983-D668-4CB7-9574-072B837401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5164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59BB-0FB3-42C9-94F4-4E82B512E65A}" type="datetimeFigureOut">
              <a:rPr lang="hu-HU" smtClean="0"/>
              <a:t>2022. 06. 28.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3983-D668-4CB7-9574-072B837401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2460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59BB-0FB3-42C9-94F4-4E82B512E65A}" type="datetimeFigureOut">
              <a:rPr lang="hu-HU" smtClean="0"/>
              <a:t>2022. 06. 28.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3983-D668-4CB7-9574-072B837401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3844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59BB-0FB3-42C9-94F4-4E82B512E65A}" type="datetimeFigureOut">
              <a:rPr lang="hu-HU" smtClean="0"/>
              <a:t>2022. 06. 28.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3983-D668-4CB7-9574-072B837401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74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5A259BB-0FB3-42C9-94F4-4E82B512E65A}" type="datetimeFigureOut">
              <a:rPr lang="hu-HU" smtClean="0"/>
              <a:t>2022. 06. 28.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FD3983-D668-4CB7-9574-072B837401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427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59BB-0FB3-42C9-94F4-4E82B512E65A}" type="datetimeFigureOut">
              <a:rPr lang="hu-HU" smtClean="0"/>
              <a:t>2022. 06. 28.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3983-D668-4CB7-9574-072B837401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980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5A259BB-0FB3-42C9-94F4-4E82B512E65A}" type="datetimeFigureOut">
              <a:rPr lang="hu-HU" smtClean="0"/>
              <a:t>2022. 06. 28.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7FD3983-D668-4CB7-9574-072B837401D6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25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7.gi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9.gif"/><Relationship Id="rId7" Type="http://schemas.openxmlformats.org/officeDocument/2006/relationships/diagramColors" Target="../diagrams/colors7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2489199"/>
            <a:ext cx="9144000" cy="1020763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Atommodellek fejlődése</a:t>
            </a: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Készítette: </a:t>
            </a:r>
            <a:r>
              <a:rPr lang="hu-HU" smtClean="0"/>
              <a:t>Horváth </a:t>
            </a:r>
            <a:r>
              <a:rPr lang="hu-HU" smtClean="0"/>
              <a:t>Balázs(2022.07.01</a:t>
            </a:r>
            <a:r>
              <a:rPr lang="hu-HU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534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What are the orbital shapes of s, p, d, and f? | Socra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80" y="1859700"/>
            <a:ext cx="7524206" cy="441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352697" y="299666"/>
            <a:ext cx="10058400" cy="1450757"/>
          </a:xfrm>
        </p:spPr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elektronhéjak térbeli elrendeződése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6037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0165" y="394977"/>
            <a:ext cx="10058400" cy="1450757"/>
          </a:xfrm>
        </p:spPr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Fontosabb szabályok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.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2050" name="Picture 2" descr="Mi a Hund szabály vagy a maximális sokaság elve? / kémia | Thpanorama -  Tedd magad jobban ma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408" y="2795452"/>
            <a:ext cx="3562592" cy="266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34546101"/>
              </p:ext>
            </p:extLst>
          </p:nvPr>
        </p:nvGraphicFramePr>
        <p:xfrm>
          <a:off x="410165" y="2116668"/>
          <a:ext cx="8106818" cy="3992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677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5761" y="325792"/>
            <a:ext cx="10058400" cy="1450757"/>
          </a:xfrm>
        </p:spPr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Kvantumszámok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86867807"/>
              </p:ext>
            </p:extLst>
          </p:nvPr>
        </p:nvGraphicFramePr>
        <p:xfrm>
          <a:off x="365761" y="1868550"/>
          <a:ext cx="11416936" cy="434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975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9325" y="404168"/>
            <a:ext cx="10058400" cy="1450757"/>
          </a:xfrm>
        </p:spPr>
        <p:txBody>
          <a:bodyPr/>
          <a:lstStyle/>
          <a:p>
            <a:r>
              <a:rPr lang="hu-HU" dirty="0" err="1" smtClean="0"/>
              <a:t>Demokritosz</a:t>
            </a:r>
            <a:r>
              <a:rPr lang="hu-HU" dirty="0" smtClean="0"/>
              <a:t>(Kr.e. 4-5 század)</a:t>
            </a:r>
            <a:endParaRPr lang="hu-HU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63948012"/>
              </p:ext>
            </p:extLst>
          </p:nvPr>
        </p:nvGraphicFramePr>
        <p:xfrm>
          <a:off x="229325" y="2037806"/>
          <a:ext cx="8849361" cy="3992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Alapelemek – Wikipéd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686" y="2734128"/>
            <a:ext cx="3065456" cy="259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60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451" y="364980"/>
            <a:ext cx="10058400" cy="1450757"/>
          </a:xfrm>
        </p:spPr>
        <p:txBody>
          <a:bodyPr/>
          <a:lstStyle/>
          <a:p>
            <a:r>
              <a:rPr lang="hu-HU" b="1" dirty="0"/>
              <a:t>John Dalton (1776-1884)</a:t>
            </a:r>
            <a:endParaRPr lang="hu-HU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9768715"/>
              </p:ext>
            </p:extLst>
          </p:nvPr>
        </p:nvGraphicFramePr>
        <p:xfrm>
          <a:off x="255451" y="1985315"/>
          <a:ext cx="8849361" cy="3992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Dalton's Atomic Theory | CK-12 Foundatio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1" b="89844" l="16016" r="8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20" y="-269293"/>
            <a:ext cx="8120470" cy="812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40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6018" y="443357"/>
            <a:ext cx="10058400" cy="1450757"/>
          </a:xfrm>
        </p:spPr>
        <p:txBody>
          <a:bodyPr/>
          <a:lstStyle/>
          <a:p>
            <a:r>
              <a:rPr lang="hu-HU" dirty="0" smtClean="0"/>
              <a:t>Thomson modell(mazsolás kalács)</a:t>
            </a:r>
            <a:endParaRPr lang="hu-HU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79374344"/>
              </p:ext>
            </p:extLst>
          </p:nvPr>
        </p:nvGraphicFramePr>
        <p:xfrm>
          <a:off x="333830" y="2029824"/>
          <a:ext cx="7647576" cy="3992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Thomson's atomic model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00" l="228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44" y="2050868"/>
            <a:ext cx="5791198" cy="397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8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4642" y="426184"/>
            <a:ext cx="10058400" cy="1450757"/>
          </a:xfrm>
        </p:spPr>
        <p:txBody>
          <a:bodyPr/>
          <a:lstStyle/>
          <a:p>
            <a:r>
              <a:rPr lang="hu-HU" dirty="0" smtClean="0"/>
              <a:t>Bohr modell</a:t>
            </a:r>
            <a:endParaRPr lang="hu-HU" dirty="0"/>
          </a:p>
        </p:txBody>
      </p:sp>
      <p:pic>
        <p:nvPicPr>
          <p:cNvPr id="2052" name="Picture 4" descr="File:Bohr atom animation.gif - Wikimedia Common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566" y="2253223"/>
            <a:ext cx="4454434" cy="323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33689344"/>
              </p:ext>
            </p:extLst>
          </p:nvPr>
        </p:nvGraphicFramePr>
        <p:xfrm>
          <a:off x="294642" y="1876941"/>
          <a:ext cx="7216502" cy="3992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286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3681" y="378043"/>
            <a:ext cx="10058400" cy="1450757"/>
          </a:xfrm>
        </p:spPr>
        <p:txBody>
          <a:bodyPr/>
          <a:lstStyle/>
          <a:p>
            <a:r>
              <a:rPr lang="hu-HU" b="1" dirty="0" smtClean="0"/>
              <a:t>Rutherford modell</a:t>
            </a:r>
            <a:endParaRPr lang="hu-HU" dirty="0"/>
          </a:p>
        </p:txBody>
      </p:sp>
      <p:pic>
        <p:nvPicPr>
          <p:cNvPr id="1026" name="Picture 2" descr="A Rutherford-féle atommodell | netfizika.hu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730" y="2394574"/>
            <a:ext cx="3711030" cy="247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34514070"/>
              </p:ext>
            </p:extLst>
          </p:nvPr>
        </p:nvGraphicFramePr>
        <p:xfrm>
          <a:off x="233681" y="2063892"/>
          <a:ext cx="7647576" cy="3992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09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3828" y="404168"/>
            <a:ext cx="10058400" cy="1450757"/>
          </a:xfrm>
        </p:spPr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atom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66827624"/>
              </p:ext>
            </p:extLst>
          </p:nvPr>
        </p:nvGraphicFramePr>
        <p:xfrm>
          <a:off x="333828" y="1347893"/>
          <a:ext cx="1087410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idrogénizotópok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815" y="63890"/>
            <a:ext cx="4782185" cy="162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26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8194" y="345605"/>
            <a:ext cx="10058400" cy="1450757"/>
          </a:xfrm>
        </p:spPr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Sugárzások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97280" y="1845734"/>
            <a:ext cx="5630091" cy="4023360"/>
          </a:xfrm>
        </p:spPr>
        <p:txBody>
          <a:bodyPr/>
          <a:lstStyle/>
          <a:p>
            <a:endParaRPr lang="hu-HU" dirty="0"/>
          </a:p>
          <a:p>
            <a:endParaRPr lang="hu-HU" dirty="0"/>
          </a:p>
        </p:txBody>
      </p:sp>
      <p:pic>
        <p:nvPicPr>
          <p:cNvPr id="6146" name="Picture 2" descr="A Visual Explanation of Radiochemistry with the help of GIFs - Blog E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4211744"/>
            <a:ext cx="46386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 Visual Explanation of Radiochemistry with the help of GIFs - Blog 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1855364"/>
            <a:ext cx="4524375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6104788"/>
              </p:ext>
            </p:extLst>
          </p:nvPr>
        </p:nvGraphicFramePr>
        <p:xfrm>
          <a:off x="248194" y="1985315"/>
          <a:ext cx="6479177" cy="3992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2263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2069" y="394977"/>
            <a:ext cx="10058400" cy="1450757"/>
          </a:xfrm>
        </p:spPr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elektronburok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lip Art of Quantum Chemistr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410" y="1845734"/>
            <a:ext cx="3867785" cy="386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47729479"/>
              </p:ext>
            </p:extLst>
          </p:nvPr>
        </p:nvGraphicFramePr>
        <p:xfrm>
          <a:off x="222069" y="1845734"/>
          <a:ext cx="7070497" cy="434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113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ív">
  <a:themeElements>
    <a:clrScheme name="Retrospektív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224</TotalTime>
  <Words>450</Words>
  <Application>Microsoft Office PowerPoint</Application>
  <PresentationFormat>Szélesvásznú</PresentationFormat>
  <Paragraphs>56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5" baseType="lpstr">
      <vt:lpstr>Calibri</vt:lpstr>
      <vt:lpstr>Calibri Light</vt:lpstr>
      <vt:lpstr>Retrospektív</vt:lpstr>
      <vt:lpstr>Atommodellek fejlődése</vt:lpstr>
      <vt:lpstr>Demokritosz(Kr.e. 4-5 század)</vt:lpstr>
      <vt:lpstr>John Dalton (1776-1884)</vt:lpstr>
      <vt:lpstr>Thomson modell(mazsolás kalács)</vt:lpstr>
      <vt:lpstr>Bohr modell</vt:lpstr>
      <vt:lpstr>Rutherford modell</vt:lpstr>
      <vt:lpstr>Az atom</vt:lpstr>
      <vt:lpstr>Sugárzások</vt:lpstr>
      <vt:lpstr>Az elektronburok</vt:lpstr>
      <vt:lpstr>Az elektronhéjak térbeli elrendeződése</vt:lpstr>
      <vt:lpstr>Fontosabb szabályok</vt:lpstr>
      <vt:lpstr>Kvantumszámok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Atommodellek fejlődése</dc:title>
  <dc:creator>Horvath Balazs (HU, Szada)</dc:creator>
  <cp:lastModifiedBy>Felhasználó</cp:lastModifiedBy>
  <cp:revision>19</cp:revision>
  <dcterms:created xsi:type="dcterms:W3CDTF">2020-09-01T09:01:30Z</dcterms:created>
  <dcterms:modified xsi:type="dcterms:W3CDTF">2022-06-28T16:11:51Z</dcterms:modified>
</cp:coreProperties>
</file>