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5018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506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0484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6473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8379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6926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326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602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552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32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180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363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122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70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825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14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970D7-D228-4A70-9F94-645FC1C872F0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7DFDD84-780C-4B80-8E47-ACC2555F73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95484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Kémiai reakciók csoportosítása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 2020.09.14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859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Energiaváltozás szerint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Exoterm: Hőtermelő (pl. égés), olvadás, forrás</a:t>
            </a:r>
          </a:p>
          <a:p>
            <a:endParaRPr lang="hu-HU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Endoterm :Hőelnyelő (pl. bomlás), lecsapódás, fagyás</a:t>
            </a:r>
            <a:endParaRPr lang="hu-H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726" y="3879124"/>
            <a:ext cx="3217137" cy="259580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255" y="3879124"/>
            <a:ext cx="3217138" cy="259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33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Fázisok száma szerint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7334" y="1677264"/>
            <a:ext cx="8596668" cy="3880773"/>
          </a:xfrm>
        </p:spPr>
        <p:txBody>
          <a:bodyPr/>
          <a:lstStyle/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Homogén: minden komponens azonos fázisban van</a:t>
            </a:r>
          </a:p>
          <a:p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Heterogén: A komponensek különböző fázisban vannak(szilárd anyag és oldat reakciója)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2050" name="Picture 2" descr="1.4.2. Többkomponensű rendszerek – Érettségi harmincéves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638" y="3946659"/>
            <a:ext cx="5317763" cy="189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3087495" y="5838870"/>
            <a:ext cx="3776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Forrás: erettsegi30.wordpress.com</a:t>
            </a:r>
          </a:p>
        </p:txBody>
      </p:sp>
    </p:spTree>
    <p:extLst>
      <p:ext uri="{BB962C8B-B14F-4D97-AF65-F5344CB8AC3E}">
        <p14:creationId xmlns:p14="http://schemas.microsoft.com/office/powerpoint/2010/main" val="406531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Reakció sebesség szerint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4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Pillanatszerű (pl. robbanás): nagyon gyors reakció</a:t>
            </a:r>
          </a:p>
          <a:p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Mérhető idő alatt végbemenő (tea főzés)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Hőmérséklet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Keverés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Katalizátor</a:t>
            </a:r>
          </a:p>
          <a:p>
            <a:pPr lvl="1"/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Koncentráció változtatás</a:t>
            </a:r>
          </a:p>
          <a:p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Végtelen lassú folyamat (korrózió- talicska)</a:t>
            </a:r>
            <a:endParaRPr lang="hu-HU" sz="2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8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Részt vevő anyag száma szerint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Egyesülés, </a:t>
            </a:r>
          </a:p>
          <a:p>
            <a:pPr lvl="1"/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addíció, </a:t>
            </a:r>
          </a:p>
          <a:p>
            <a:pPr lvl="1"/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polimerizáció</a:t>
            </a:r>
          </a:p>
          <a:p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Bomlás,</a:t>
            </a:r>
          </a:p>
          <a:p>
            <a:pPr lvl="1"/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elimináció, </a:t>
            </a:r>
          </a:p>
          <a:p>
            <a:pPr lvl="1"/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disszociáció</a:t>
            </a: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 descr="A MINKET KÖRÜLVEVŐ ANYAGOK. A minket körülvevő anyagok A levegő A tűz A  víz. - ppt letölten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888" y="1599939"/>
            <a:ext cx="4719821" cy="3539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301714" y="5139805"/>
            <a:ext cx="397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Forrás: https://slideplayer.hu/slide/11206750/</a:t>
            </a:r>
          </a:p>
        </p:txBody>
      </p:sp>
    </p:spTree>
    <p:extLst>
      <p:ext uri="{BB962C8B-B14F-4D97-AF65-F5344CB8AC3E}">
        <p14:creationId xmlns:p14="http://schemas.microsoft.com/office/powerpoint/2010/main" val="2270681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Részecskeátmenet</a:t>
            </a:r>
            <a:r>
              <a:rPr lang="hu-HU" dirty="0" smtClean="0">
                <a:solidFill>
                  <a:schemeClr val="bg1"/>
                </a:solidFill>
              </a:rPr>
              <a:t> szerint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Protonátmenettel járó sav-bázis reakció</a:t>
            </a:r>
          </a:p>
          <a:p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hu-HU" sz="2400" dirty="0" smtClean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hu-HU" sz="2400" dirty="0" smtClean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Elektronátmenettel járó </a:t>
            </a:r>
            <a:r>
              <a:rPr lang="hu-HU" sz="24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redoxi</a:t>
            </a:r>
            <a:r>
              <a:rPr lang="hu-HU" sz="2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reakció</a:t>
            </a:r>
            <a:endParaRPr lang="hu-HU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287" y="5054800"/>
            <a:ext cx="6577079" cy="98656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87" y="2629554"/>
            <a:ext cx="4586577" cy="146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92786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</TotalTime>
  <Words>119</Words>
  <Application>Microsoft Office PowerPoint</Application>
  <PresentationFormat>Szélesvásznú</PresentationFormat>
  <Paragraphs>36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Open Sans</vt:lpstr>
      <vt:lpstr>Trebuchet MS</vt:lpstr>
      <vt:lpstr>Wingdings 3</vt:lpstr>
      <vt:lpstr>Fazetta</vt:lpstr>
      <vt:lpstr>Kémiai reakciók csoportosítása</vt:lpstr>
      <vt:lpstr>Energiaváltozás szerint</vt:lpstr>
      <vt:lpstr>Fázisok száma szerint</vt:lpstr>
      <vt:lpstr>Reakció sebesség szerint</vt:lpstr>
      <vt:lpstr>Részt vevő anyag száma szerint</vt:lpstr>
      <vt:lpstr>Részecskeátmenet szerint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Kémiai reakciók csoportosítása</dc:title>
  <dc:creator>Horváth Balázs</dc:creator>
  <cp:lastModifiedBy>Felhasználó</cp:lastModifiedBy>
  <cp:revision>9</cp:revision>
  <dcterms:created xsi:type="dcterms:W3CDTF">2020-09-14T18:11:49Z</dcterms:created>
  <dcterms:modified xsi:type="dcterms:W3CDTF">2022-06-28T16:19:42Z</dcterms:modified>
</cp:coreProperties>
</file>