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024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061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6066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1544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007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7475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0091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200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296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243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194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344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707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975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973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01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881BA-3B61-47D2-A902-B664A718523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7402F0-8479-4F2D-8244-8319BB739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55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0942" y="2404534"/>
            <a:ext cx="8743061" cy="1646302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Összetett és komplex ionok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10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Mik az ionok és hogyan képződnek?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Atomokból elektron leszakítással vagy elektron felvétellel képződnek ionok.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Kation: pozitív töltésű ion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Anion: Negatív töltésű ion</a:t>
            </a:r>
          </a:p>
          <a:p>
            <a:pPr marL="228600" lvl="1">
              <a:spcBef>
                <a:spcPts val="1000"/>
              </a:spcBef>
            </a:pP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Molekulákból is képződhetnek ionok azonban ez sok energiát igényel ezért ezek instabilak</a:t>
            </a:r>
          </a:p>
          <a:p>
            <a:r>
              <a:rPr lang="hu-H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összetett ionok olyan több atomból álló, elektromos töltéssel rendelkező részecskék, amelyeket kovalens kötés tart össze.</a:t>
            </a:r>
            <a:r>
              <a:rPr lang="hu-HU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hu-HU" sz="2000" dirty="0" smtClean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59969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Példa egy összetett ionra: Ammónium ion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Kation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képződik, ha valamely 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molekulához hidrogénion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azaz proton kapcsolódik. </a:t>
            </a:r>
            <a:endParaRPr lang="hu-HU" sz="2400" dirty="0" smtClean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Közismert 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összetett kation az ammóniumion, amely az ammóniából 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képződik, és az </a:t>
            </a:r>
            <a:r>
              <a:rPr lang="hu-HU" sz="2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oxónium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ion ami vízből:</a:t>
            </a:r>
          </a:p>
          <a:p>
            <a:endParaRPr lang="hu-HU" dirty="0"/>
          </a:p>
        </p:txBody>
      </p:sp>
      <p:pic>
        <p:nvPicPr>
          <p:cNvPr id="1028" name="Picture 4" descr="Összetett kationok képződé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99" y="4189919"/>
            <a:ext cx="458152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Összetett kationok képződé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89" y="4749966"/>
            <a:ext cx="2946753" cy="53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12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Komplex ionok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Összetett kation képződik, ha valamely 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fém ionjához </a:t>
            </a:r>
            <a:r>
              <a:rPr lang="hu-HU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nemkötő elektronpárt tartalmazó molekula 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kapcsolódik.</a:t>
            </a:r>
          </a:p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Egyik legismertebb ilyen a réz </a:t>
            </a:r>
            <a:r>
              <a:rPr lang="hu-HU" sz="2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akvakomplexe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endParaRPr lang="hu-HU" dirty="0"/>
          </a:p>
        </p:txBody>
      </p:sp>
      <p:pic>
        <p:nvPicPr>
          <p:cNvPr id="5" name="Picture 2" descr="A réz(II)-ion akvakomplex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46" y="3682170"/>
            <a:ext cx="2708621" cy="262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omplex kation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152" y="4451805"/>
            <a:ext cx="4456065" cy="109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56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Fogalmak: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710813"/>
            <a:ext cx="8596668" cy="4330549"/>
          </a:xfrm>
        </p:spPr>
        <p:txBody>
          <a:bodyPr>
            <a:normAutofit/>
          </a:bodyPr>
          <a:lstStyle/>
          <a:p>
            <a:r>
              <a:rPr lang="hu-H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Kation: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Pozitív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töltésű atom vagy atomcsoport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r>
              <a:rPr lang="hu-H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Nemesgáz szerkezet: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négy elektronpárból álló külső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elektronhéj(s2 p6)elektronszerkezete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Kivéve az első héjat, amelyen csak két elektron képezi. Ez az adott héj legstabilisabb állapota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r>
              <a:rPr lang="hu-HU" sz="2000" b="1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Akvakomplex</a:t>
            </a:r>
            <a:r>
              <a:rPr lang="hu-H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Olyan komplex vegyületek, melyekben a központi atomot vízmolekulák veszik körül </a:t>
            </a:r>
            <a:r>
              <a:rPr lang="hu-HU" sz="20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ligandumként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(kötő „szomszéd”).</a:t>
            </a:r>
          </a:p>
          <a:p>
            <a:r>
              <a:rPr lang="hu-H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Komplex ion: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Olyan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ion, amelyben a központi atomhoz </a:t>
            </a:r>
            <a:r>
              <a:rPr lang="hu-HU" sz="20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ligandumok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(molekulák vagy ionok) koordinációs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kötésekkel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kapcsolódnak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r>
              <a:rPr lang="hu-H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Koordinációs kötés: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koordinációs kötés a </a:t>
            </a:r>
            <a:r>
              <a:rPr lang="hu-HU" sz="20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datív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kötés egy fajtája, amelyben a kötést kialakító elektronpár mindkét elektronját ugyanaz az atom szolgáltatja.</a:t>
            </a:r>
          </a:p>
        </p:txBody>
      </p:sp>
    </p:spTree>
    <p:extLst>
      <p:ext uri="{BB962C8B-B14F-4D97-AF65-F5344CB8AC3E}">
        <p14:creationId xmlns:p14="http://schemas.microsoft.com/office/powerpoint/2010/main" val="29370110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223</Words>
  <Application>Microsoft Office PowerPoint</Application>
  <PresentationFormat>Szélesvásznú</PresentationFormat>
  <Paragraphs>19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0" baseType="lpstr">
      <vt:lpstr>Arial</vt:lpstr>
      <vt:lpstr>Open Sans</vt:lpstr>
      <vt:lpstr>Trebuchet MS</vt:lpstr>
      <vt:lpstr>Wingdings 3</vt:lpstr>
      <vt:lpstr>Fazetta</vt:lpstr>
      <vt:lpstr>Összetett és komplex ionok</vt:lpstr>
      <vt:lpstr>Mik az ionok és hogyan képződnek?</vt:lpstr>
      <vt:lpstr>Példa egy összetett ionra: Ammónium ion</vt:lpstr>
      <vt:lpstr>Komplex ionok</vt:lpstr>
      <vt:lpstr>Fogalmak: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Összetett és komplex ionok</dc:title>
  <dc:creator>Horváth Balázs</dc:creator>
  <cp:lastModifiedBy>Felhasználó</cp:lastModifiedBy>
  <cp:revision>3</cp:revision>
  <dcterms:created xsi:type="dcterms:W3CDTF">2020-09-05T15:13:57Z</dcterms:created>
  <dcterms:modified xsi:type="dcterms:W3CDTF">2022-06-28T16:26:52Z</dcterms:modified>
</cp:coreProperties>
</file>