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500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04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5081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09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4472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8423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9230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991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544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095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417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18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530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019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40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523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CD61A-9F89-4036-A81B-A61AC0358C8E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E85770-8BA9-4C8B-9641-37AE57A8071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793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Periódusos rendszer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 2020.09.04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4465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supa Kémia: A periódusos rendsz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404" y="411389"/>
            <a:ext cx="9859282" cy="715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60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0171" y="0"/>
            <a:ext cx="8911687" cy="1280890"/>
          </a:xfrm>
        </p:spPr>
        <p:txBody>
          <a:bodyPr/>
          <a:lstStyle/>
          <a:p>
            <a:r>
              <a:rPr lang="hu-HU" b="1" dirty="0" smtClean="0"/>
              <a:t>Csoportok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02127" y="1465943"/>
            <a:ext cx="8915400" cy="3777622"/>
          </a:xfrm>
        </p:spPr>
        <p:txBody>
          <a:bodyPr>
            <a:normAutofit/>
          </a:bodyPr>
          <a:lstStyle/>
          <a:p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periódusos rendszer függőleges oszlopai</a:t>
            </a:r>
          </a:p>
          <a:p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Hasonlóságuk az elektronszerkezeten van a vegyérték elektron szerkezetük hasonló.</a:t>
            </a:r>
          </a:p>
          <a:p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csoportokat egyezményesen 1-18-ig jelölik</a:t>
            </a:r>
            <a:endParaRPr lang="hu-HU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050" name="Picture 2" descr="Csupa Kémia: A periódusos rendsz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090" y="3437907"/>
            <a:ext cx="4711473" cy="342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Egyenes összekötő nyíllal 4"/>
          <p:cNvCxnSpPr/>
          <p:nvPr/>
        </p:nvCxnSpPr>
        <p:spPr>
          <a:xfrm>
            <a:off x="7329714" y="3730171"/>
            <a:ext cx="0" cy="85634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43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0171" y="0"/>
            <a:ext cx="8911687" cy="1280890"/>
          </a:xfrm>
        </p:spPr>
        <p:txBody>
          <a:bodyPr/>
          <a:lstStyle/>
          <a:p>
            <a:r>
              <a:rPr lang="hu-HU" b="1" dirty="0" smtClean="0"/>
              <a:t>Periódusok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03726" y="1280890"/>
            <a:ext cx="8915400" cy="3777622"/>
          </a:xfrm>
        </p:spPr>
        <p:txBody>
          <a:bodyPr>
            <a:normAutofit/>
          </a:bodyPr>
          <a:lstStyle/>
          <a:p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periódus a rendszer vízszintes </a:t>
            </a:r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sora</a:t>
            </a:r>
            <a:endParaRPr lang="hu-HU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azonos periódusban lévő elemek atomsugara, ionizációs energiája, elektronaffinitása és elektronegativitása többé-kevésbé egyenletesen </a:t>
            </a:r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változik</a:t>
            </a:r>
            <a:endParaRPr lang="hu-HU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</a:t>
            </a:r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atomsugár csökkenése miatt az ionizációs energia ugyanakkor balról jobbra haladva növekszik</a:t>
            </a:r>
          </a:p>
        </p:txBody>
      </p:sp>
      <p:pic>
        <p:nvPicPr>
          <p:cNvPr id="4" name="Picture 2" descr="Csupa Kémia: A periódusos rendsz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090" y="3836382"/>
            <a:ext cx="4162539" cy="3021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Egyenes összekötő nyíllal 4"/>
          <p:cNvCxnSpPr/>
          <p:nvPr/>
        </p:nvCxnSpPr>
        <p:spPr>
          <a:xfrm>
            <a:off x="3961265" y="5049931"/>
            <a:ext cx="566057" cy="8581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692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3200" y="0"/>
            <a:ext cx="8911687" cy="1280890"/>
          </a:xfrm>
        </p:spPr>
        <p:txBody>
          <a:bodyPr/>
          <a:lstStyle/>
          <a:p>
            <a:r>
              <a:rPr lang="hu-HU" b="1" dirty="0" smtClean="0"/>
              <a:t>Mezők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elemeket mezőbe lehet sorolni az alapján melyik </a:t>
            </a:r>
            <a:r>
              <a:rPr lang="hu-HU" dirty="0" err="1" smtClean="0"/>
              <a:t>alhéjukba</a:t>
            </a:r>
            <a:r>
              <a:rPr lang="hu-HU" dirty="0" smtClean="0"/>
              <a:t> épül be az elektron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3185328"/>
            <a:ext cx="11724640" cy="31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119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3234" y="0"/>
            <a:ext cx="8911687" cy="1280890"/>
          </a:xfrm>
        </p:spPr>
        <p:txBody>
          <a:bodyPr/>
          <a:lstStyle/>
          <a:p>
            <a:r>
              <a:rPr lang="hu-HU" b="1" dirty="0" smtClean="0"/>
              <a:t>Periodikusan változó tulajdonságok</a:t>
            </a:r>
            <a:endParaRPr lang="hu-HU" b="1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753" y="2133600"/>
            <a:ext cx="8128320" cy="3778250"/>
          </a:xfrm>
        </p:spPr>
      </p:pic>
    </p:spTree>
    <p:extLst>
      <p:ext uri="{BB962C8B-B14F-4D97-AF65-F5344CB8AC3E}">
        <p14:creationId xmlns:p14="http://schemas.microsoft.com/office/powerpoint/2010/main" val="2380923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9006" y="0"/>
            <a:ext cx="11474994" cy="1325563"/>
          </a:xfrm>
        </p:spPr>
        <p:txBody>
          <a:bodyPr/>
          <a:lstStyle/>
          <a:p>
            <a:r>
              <a:rPr lang="hu-HU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Periodikusan változó tulajdonságok(atomsugár)</a:t>
            </a:r>
            <a:endParaRPr lang="hu-HU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7" y="1333934"/>
            <a:ext cx="7607346" cy="5079934"/>
          </a:xfrm>
        </p:spPr>
      </p:pic>
      <p:sp>
        <p:nvSpPr>
          <p:cNvPr id="3" name="Szövegdoboz 2"/>
          <p:cNvSpPr txBox="1"/>
          <p:nvPr/>
        </p:nvSpPr>
        <p:spPr>
          <a:xfrm>
            <a:off x="8634548" y="1333934"/>
            <a:ext cx="3344091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 atomsugár </a:t>
            </a:r>
            <a:r>
              <a:rPr lang="hu-HU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 atommag és a legkülső stabil atompálya távolsága az egyensúlyi </a:t>
            </a:r>
            <a:r>
              <a:rPr lang="hu-HU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helyzetben levő atomban. Mértékegysége a pikométer vagy az </a:t>
            </a:r>
            <a:r>
              <a:rPr lang="hu-HU" sz="28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angström</a:t>
            </a:r>
            <a:r>
              <a:rPr lang="hu-HU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76952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13509" y="0"/>
            <a:ext cx="12017827" cy="1325563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Periodikusan változó tulajdonságok(ionizációs energia)</a:t>
            </a:r>
            <a:endParaRPr lang="hu-HU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4300"/>
            <a:ext cx="9170126" cy="4206240"/>
          </a:xfrm>
        </p:spPr>
      </p:pic>
      <p:sp>
        <p:nvSpPr>
          <p:cNvPr id="3" name="Szövegdoboz 2"/>
          <p:cNvSpPr txBox="1"/>
          <p:nvPr/>
        </p:nvSpPr>
        <p:spPr>
          <a:xfrm>
            <a:off x="9274629" y="1924300"/>
            <a:ext cx="291737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ionizációs energia – jele </a:t>
            </a:r>
            <a:r>
              <a:rPr lang="hu-HU" sz="2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</a:t>
            </a:r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–az </a:t>
            </a:r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legkisebb energiamennyiség, amely a leggyengébben kötött </a:t>
            </a:r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elektron, egyedülálló</a:t>
            </a:r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semleges atomból vagy molekulából történő eltávolításához szükséges. </a:t>
            </a:r>
          </a:p>
        </p:txBody>
      </p:sp>
    </p:spTree>
    <p:extLst>
      <p:ext uri="{BB962C8B-B14F-4D97-AF65-F5344CB8AC3E}">
        <p14:creationId xmlns:p14="http://schemas.microsoft.com/office/powerpoint/2010/main" val="3343426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2068" y="0"/>
            <a:ext cx="11969931" cy="1325563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Periodikusan változó tulajdonságok(elektronaffinitás)</a:t>
            </a:r>
            <a:endParaRPr lang="hu-HU" sz="3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63" y="1690688"/>
            <a:ext cx="8280048" cy="4351338"/>
          </a:xfrm>
        </p:spPr>
      </p:pic>
      <p:sp>
        <p:nvSpPr>
          <p:cNvPr id="3" name="Szövegdoboz 2"/>
          <p:cNvSpPr txBox="1"/>
          <p:nvPr/>
        </p:nvSpPr>
        <p:spPr>
          <a:xfrm>
            <a:off x="8882743" y="1835032"/>
            <a:ext cx="271707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az energia, mely egy mólnyi gázállapotú atom vagy molekula esetén egy elektron felvételéhez szükséges, hogy egyszeres töltésű negatív iont hozzunk </a:t>
            </a:r>
            <a:r>
              <a:rPr lang="hu-HU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létre</a:t>
            </a:r>
            <a:endParaRPr lang="hu-HU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771737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176</Words>
  <Application>Microsoft Office PowerPoint</Application>
  <PresentationFormat>Szélesvásznú</PresentationFormat>
  <Paragraphs>19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Open Sans</vt:lpstr>
      <vt:lpstr>Wingdings 3</vt:lpstr>
      <vt:lpstr>Szálak</vt:lpstr>
      <vt:lpstr>Periódusos rendszer</vt:lpstr>
      <vt:lpstr>PowerPoint-bemutató</vt:lpstr>
      <vt:lpstr>Csoportok</vt:lpstr>
      <vt:lpstr>Periódusok</vt:lpstr>
      <vt:lpstr>Mezők</vt:lpstr>
      <vt:lpstr>Periodikusan változó tulajdonságok</vt:lpstr>
      <vt:lpstr>Periodikusan változó tulajdonságok(atomsugár)</vt:lpstr>
      <vt:lpstr>Periodikusan változó tulajdonságok(ionizációs energia)</vt:lpstr>
      <vt:lpstr>Periodikusan változó tulajdonságok(elektronaffinitás)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Periódusos rendszer</dc:title>
  <dc:creator>Horvath Balazs (HU, Szada)</dc:creator>
  <cp:lastModifiedBy>Felhasználó</cp:lastModifiedBy>
  <cp:revision>8</cp:revision>
  <dcterms:created xsi:type="dcterms:W3CDTF">2020-09-04T08:32:54Z</dcterms:created>
  <dcterms:modified xsi:type="dcterms:W3CDTF">2022-06-28T16:24:05Z</dcterms:modified>
</cp:coreProperties>
</file>