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4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5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3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EBEA62-77B3-49DE-9FF4-D27F7881341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EFB154B-2895-46CE-97A2-002119D3A03F}">
      <dgm:prSet phldrT="[Szöveg]"/>
      <dgm:spPr/>
      <dgm:t>
        <a:bodyPr/>
        <a:lstStyle/>
        <a:p>
          <a:r>
            <a:rPr lang="hu-HU" dirty="0" smtClean="0"/>
            <a:t>Sav bázis elméletek</a:t>
          </a:r>
          <a:endParaRPr lang="hu-HU" dirty="0"/>
        </a:p>
      </dgm:t>
    </dgm:pt>
    <dgm:pt modelId="{6E02BDC4-AA03-467A-8833-9080AA5C0233}" type="parTrans" cxnId="{5339EBE6-F280-4E10-B7A5-1E2EEF1C15BE}">
      <dgm:prSet/>
      <dgm:spPr/>
      <dgm:t>
        <a:bodyPr/>
        <a:lstStyle/>
        <a:p>
          <a:endParaRPr lang="hu-HU"/>
        </a:p>
      </dgm:t>
    </dgm:pt>
    <dgm:pt modelId="{CF9D216A-EB66-439A-9315-64029FFCBC5D}" type="sibTrans" cxnId="{5339EBE6-F280-4E10-B7A5-1E2EEF1C15BE}">
      <dgm:prSet/>
      <dgm:spPr/>
      <dgm:t>
        <a:bodyPr/>
        <a:lstStyle/>
        <a:p>
          <a:endParaRPr lang="hu-HU"/>
        </a:p>
      </dgm:t>
    </dgm:pt>
    <dgm:pt modelId="{88A4212E-0F97-4A62-8696-BAC44E38B418}">
      <dgm:prSet phldrT="[Szöveg]"/>
      <dgm:spPr/>
      <dgm:t>
        <a:bodyPr/>
        <a:lstStyle/>
        <a:p>
          <a:r>
            <a:rPr lang="hu-HU" dirty="0" smtClean="0"/>
            <a:t>Fontosabb savak, bázisok</a:t>
          </a:r>
          <a:endParaRPr lang="hu-HU" dirty="0"/>
        </a:p>
      </dgm:t>
    </dgm:pt>
    <dgm:pt modelId="{8BBED5D0-0CB9-4D7C-905B-8C3244F3D319}" type="parTrans" cxnId="{380647D7-EDA2-4280-9A6E-479CA9B7CF47}">
      <dgm:prSet/>
      <dgm:spPr/>
      <dgm:t>
        <a:bodyPr/>
        <a:lstStyle/>
        <a:p>
          <a:endParaRPr lang="hu-HU"/>
        </a:p>
      </dgm:t>
    </dgm:pt>
    <dgm:pt modelId="{252A5353-1650-4ED6-8710-E8E62DC8A047}" type="sibTrans" cxnId="{380647D7-EDA2-4280-9A6E-479CA9B7CF47}">
      <dgm:prSet/>
      <dgm:spPr/>
      <dgm:t>
        <a:bodyPr/>
        <a:lstStyle/>
        <a:p>
          <a:endParaRPr lang="hu-HU"/>
        </a:p>
      </dgm:t>
    </dgm:pt>
    <dgm:pt modelId="{1077DE6D-862F-4F71-9F43-8115211DD9BD}">
      <dgm:prSet phldrT="[Szöveg]"/>
      <dgm:spPr/>
      <dgm:t>
        <a:bodyPr/>
        <a:lstStyle/>
        <a:p>
          <a:r>
            <a:rPr lang="hu-HU" dirty="0" smtClean="0"/>
            <a:t>Kémhatás számolása, a pH</a:t>
          </a:r>
        </a:p>
      </dgm:t>
    </dgm:pt>
    <dgm:pt modelId="{7816DC24-F401-47E1-AADB-B7A83E1D9070}" type="parTrans" cxnId="{DB59FFED-F5F9-4CA3-BD13-00E9183F77A3}">
      <dgm:prSet/>
      <dgm:spPr/>
      <dgm:t>
        <a:bodyPr/>
        <a:lstStyle/>
        <a:p>
          <a:endParaRPr lang="hu-HU"/>
        </a:p>
      </dgm:t>
    </dgm:pt>
    <dgm:pt modelId="{6170477C-3E53-4A36-8555-6BA7057DD375}" type="sibTrans" cxnId="{DB59FFED-F5F9-4CA3-BD13-00E9183F77A3}">
      <dgm:prSet/>
      <dgm:spPr/>
      <dgm:t>
        <a:bodyPr/>
        <a:lstStyle/>
        <a:p>
          <a:endParaRPr lang="hu-HU"/>
        </a:p>
      </dgm:t>
    </dgm:pt>
    <dgm:pt modelId="{E77250FC-6F1C-4D19-B430-3D4AEEC61B57}">
      <dgm:prSet/>
      <dgm:spPr/>
      <dgm:t>
        <a:bodyPr/>
        <a:lstStyle/>
        <a:p>
          <a:r>
            <a:rPr lang="hu-HU" dirty="0" smtClean="0"/>
            <a:t>Indikátorok</a:t>
          </a:r>
          <a:endParaRPr lang="hu-HU" dirty="0"/>
        </a:p>
      </dgm:t>
    </dgm:pt>
    <dgm:pt modelId="{8ACBE68D-75E7-45FC-AA36-BF65B04A4014}" type="parTrans" cxnId="{877485CA-D328-483F-B499-BBC57910E46B}">
      <dgm:prSet/>
      <dgm:spPr/>
      <dgm:t>
        <a:bodyPr/>
        <a:lstStyle/>
        <a:p>
          <a:endParaRPr lang="hu-HU"/>
        </a:p>
      </dgm:t>
    </dgm:pt>
    <dgm:pt modelId="{57FD9EE4-01C3-45A8-BE4C-007A7EE21ADD}" type="sibTrans" cxnId="{877485CA-D328-483F-B499-BBC57910E46B}">
      <dgm:prSet/>
      <dgm:spPr/>
      <dgm:t>
        <a:bodyPr/>
        <a:lstStyle/>
        <a:p>
          <a:endParaRPr lang="hu-HU"/>
        </a:p>
      </dgm:t>
    </dgm:pt>
    <dgm:pt modelId="{D7830940-937C-4D09-A8C2-0BCD7CA1E69F}" type="pres">
      <dgm:prSet presAssocID="{D1EBEA62-77B3-49DE-9FF4-D27F7881341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u-HU"/>
        </a:p>
      </dgm:t>
    </dgm:pt>
    <dgm:pt modelId="{32ED0553-7BD5-4856-B6C4-D769973620A8}" type="pres">
      <dgm:prSet presAssocID="{D1EBEA62-77B3-49DE-9FF4-D27F78813416}" presName="Name1" presStyleCnt="0"/>
      <dgm:spPr/>
    </dgm:pt>
    <dgm:pt modelId="{C5834B8D-D432-46CE-AE35-AB09CA08E0A0}" type="pres">
      <dgm:prSet presAssocID="{D1EBEA62-77B3-49DE-9FF4-D27F78813416}" presName="cycle" presStyleCnt="0"/>
      <dgm:spPr/>
    </dgm:pt>
    <dgm:pt modelId="{8B455A3C-A06F-47B2-B954-62E7E362CD64}" type="pres">
      <dgm:prSet presAssocID="{D1EBEA62-77B3-49DE-9FF4-D27F78813416}" presName="srcNode" presStyleLbl="node1" presStyleIdx="0" presStyleCnt="4"/>
      <dgm:spPr/>
    </dgm:pt>
    <dgm:pt modelId="{A3CEDAF1-A1DD-4516-8388-EAB091672C19}" type="pres">
      <dgm:prSet presAssocID="{D1EBEA62-77B3-49DE-9FF4-D27F78813416}" presName="conn" presStyleLbl="parChTrans1D2" presStyleIdx="0" presStyleCnt="1"/>
      <dgm:spPr/>
      <dgm:t>
        <a:bodyPr/>
        <a:lstStyle/>
        <a:p>
          <a:endParaRPr lang="hu-HU"/>
        </a:p>
      </dgm:t>
    </dgm:pt>
    <dgm:pt modelId="{B63D0799-11D3-4A93-93F8-211700571318}" type="pres">
      <dgm:prSet presAssocID="{D1EBEA62-77B3-49DE-9FF4-D27F78813416}" presName="extraNode" presStyleLbl="node1" presStyleIdx="0" presStyleCnt="4"/>
      <dgm:spPr/>
    </dgm:pt>
    <dgm:pt modelId="{0FCC3B99-42AB-4DD7-AA0A-1D0FEAC11DEC}" type="pres">
      <dgm:prSet presAssocID="{D1EBEA62-77B3-49DE-9FF4-D27F78813416}" presName="dstNode" presStyleLbl="node1" presStyleIdx="0" presStyleCnt="4"/>
      <dgm:spPr/>
    </dgm:pt>
    <dgm:pt modelId="{69CEB180-2A64-4519-9A45-EC277BB4C77A}" type="pres">
      <dgm:prSet presAssocID="{2EFB154B-2895-46CE-97A2-002119D3A03F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AF77E25-9EFC-46D2-8BCE-86BD1F537F9C}" type="pres">
      <dgm:prSet presAssocID="{2EFB154B-2895-46CE-97A2-002119D3A03F}" presName="accent_1" presStyleCnt="0"/>
      <dgm:spPr/>
    </dgm:pt>
    <dgm:pt modelId="{28201A2A-AD96-4913-96A1-5987A061C87C}" type="pres">
      <dgm:prSet presAssocID="{2EFB154B-2895-46CE-97A2-002119D3A03F}" presName="accentRepeatNode" presStyleLbl="solidFgAcc1" presStyleIdx="0" presStyleCnt="4"/>
      <dgm:spPr/>
    </dgm:pt>
    <dgm:pt modelId="{6CDFB628-6834-49C7-A5FD-BAB1491A9D57}" type="pres">
      <dgm:prSet presAssocID="{88A4212E-0F97-4A62-8696-BAC44E38B418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C4EF079-DEDA-4B5E-A615-3B8C7384454D}" type="pres">
      <dgm:prSet presAssocID="{88A4212E-0F97-4A62-8696-BAC44E38B418}" presName="accent_2" presStyleCnt="0"/>
      <dgm:spPr/>
    </dgm:pt>
    <dgm:pt modelId="{20839553-208F-44E0-9B89-E15C8C5D9765}" type="pres">
      <dgm:prSet presAssocID="{88A4212E-0F97-4A62-8696-BAC44E38B418}" presName="accentRepeatNode" presStyleLbl="solidFgAcc1" presStyleIdx="1" presStyleCnt="4"/>
      <dgm:spPr/>
    </dgm:pt>
    <dgm:pt modelId="{27AD3A1F-6D1D-4E35-808C-69AC1F86A069}" type="pres">
      <dgm:prSet presAssocID="{1077DE6D-862F-4F71-9F43-8115211DD9B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D1C2B5E-C87C-4273-8760-9BAFDF564F8A}" type="pres">
      <dgm:prSet presAssocID="{1077DE6D-862F-4F71-9F43-8115211DD9BD}" presName="accent_3" presStyleCnt="0"/>
      <dgm:spPr/>
    </dgm:pt>
    <dgm:pt modelId="{761F199C-2E16-4FE0-8127-F4D6683CFDBD}" type="pres">
      <dgm:prSet presAssocID="{1077DE6D-862F-4F71-9F43-8115211DD9BD}" presName="accentRepeatNode" presStyleLbl="solidFgAcc1" presStyleIdx="2" presStyleCnt="4"/>
      <dgm:spPr/>
    </dgm:pt>
    <dgm:pt modelId="{D410D08E-E065-48EB-8268-B0BA94385E54}" type="pres">
      <dgm:prSet presAssocID="{E77250FC-6F1C-4D19-B430-3D4AEEC61B5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0ACBBB3-D67C-4A69-B6AD-C346006E0845}" type="pres">
      <dgm:prSet presAssocID="{E77250FC-6F1C-4D19-B430-3D4AEEC61B57}" presName="accent_4" presStyleCnt="0"/>
      <dgm:spPr/>
    </dgm:pt>
    <dgm:pt modelId="{4D5A9192-EF40-4543-BBA3-3F86FF37C540}" type="pres">
      <dgm:prSet presAssocID="{E77250FC-6F1C-4D19-B430-3D4AEEC61B57}" presName="accentRepeatNode" presStyleLbl="solidFgAcc1" presStyleIdx="3" presStyleCnt="4"/>
      <dgm:spPr/>
    </dgm:pt>
  </dgm:ptLst>
  <dgm:cxnLst>
    <dgm:cxn modelId="{0FA0B235-39B6-4882-A286-BBC20EA6C844}" type="presOf" srcId="{88A4212E-0F97-4A62-8696-BAC44E38B418}" destId="{6CDFB628-6834-49C7-A5FD-BAB1491A9D57}" srcOrd="0" destOrd="0" presId="urn:microsoft.com/office/officeart/2008/layout/VerticalCurvedList"/>
    <dgm:cxn modelId="{FD20B1EB-42A2-434A-9FC8-BEC36710B5E9}" type="presOf" srcId="{D1EBEA62-77B3-49DE-9FF4-D27F78813416}" destId="{D7830940-937C-4D09-A8C2-0BCD7CA1E69F}" srcOrd="0" destOrd="0" presId="urn:microsoft.com/office/officeart/2008/layout/VerticalCurvedList"/>
    <dgm:cxn modelId="{60803875-DD12-48E0-98D1-28DFBD58AF9E}" type="presOf" srcId="{1077DE6D-862F-4F71-9F43-8115211DD9BD}" destId="{27AD3A1F-6D1D-4E35-808C-69AC1F86A069}" srcOrd="0" destOrd="0" presId="urn:microsoft.com/office/officeart/2008/layout/VerticalCurvedList"/>
    <dgm:cxn modelId="{877485CA-D328-483F-B499-BBC57910E46B}" srcId="{D1EBEA62-77B3-49DE-9FF4-D27F78813416}" destId="{E77250FC-6F1C-4D19-B430-3D4AEEC61B57}" srcOrd="3" destOrd="0" parTransId="{8ACBE68D-75E7-45FC-AA36-BF65B04A4014}" sibTransId="{57FD9EE4-01C3-45A8-BE4C-007A7EE21ADD}"/>
    <dgm:cxn modelId="{DB59FFED-F5F9-4CA3-BD13-00E9183F77A3}" srcId="{D1EBEA62-77B3-49DE-9FF4-D27F78813416}" destId="{1077DE6D-862F-4F71-9F43-8115211DD9BD}" srcOrd="2" destOrd="0" parTransId="{7816DC24-F401-47E1-AADB-B7A83E1D9070}" sibTransId="{6170477C-3E53-4A36-8555-6BA7057DD375}"/>
    <dgm:cxn modelId="{4E9BAE3C-0DEC-4C65-AADD-30DF32B36419}" type="presOf" srcId="{E77250FC-6F1C-4D19-B430-3D4AEEC61B57}" destId="{D410D08E-E065-48EB-8268-B0BA94385E54}" srcOrd="0" destOrd="0" presId="urn:microsoft.com/office/officeart/2008/layout/VerticalCurvedList"/>
    <dgm:cxn modelId="{5339EBE6-F280-4E10-B7A5-1E2EEF1C15BE}" srcId="{D1EBEA62-77B3-49DE-9FF4-D27F78813416}" destId="{2EFB154B-2895-46CE-97A2-002119D3A03F}" srcOrd="0" destOrd="0" parTransId="{6E02BDC4-AA03-467A-8833-9080AA5C0233}" sibTransId="{CF9D216A-EB66-439A-9315-64029FFCBC5D}"/>
    <dgm:cxn modelId="{F2A4448C-DFB7-415F-AA03-90375549A5E4}" type="presOf" srcId="{2EFB154B-2895-46CE-97A2-002119D3A03F}" destId="{69CEB180-2A64-4519-9A45-EC277BB4C77A}" srcOrd="0" destOrd="0" presId="urn:microsoft.com/office/officeart/2008/layout/VerticalCurvedList"/>
    <dgm:cxn modelId="{5AB60212-35AA-40D0-9241-186BC1EC8C95}" type="presOf" srcId="{CF9D216A-EB66-439A-9315-64029FFCBC5D}" destId="{A3CEDAF1-A1DD-4516-8388-EAB091672C19}" srcOrd="0" destOrd="0" presId="urn:microsoft.com/office/officeart/2008/layout/VerticalCurvedList"/>
    <dgm:cxn modelId="{380647D7-EDA2-4280-9A6E-479CA9B7CF47}" srcId="{D1EBEA62-77B3-49DE-9FF4-D27F78813416}" destId="{88A4212E-0F97-4A62-8696-BAC44E38B418}" srcOrd="1" destOrd="0" parTransId="{8BBED5D0-0CB9-4D7C-905B-8C3244F3D319}" sibTransId="{252A5353-1650-4ED6-8710-E8E62DC8A047}"/>
    <dgm:cxn modelId="{E8D2E360-AE21-47D9-AA57-D29FC61A5AF3}" type="presParOf" srcId="{D7830940-937C-4D09-A8C2-0BCD7CA1E69F}" destId="{32ED0553-7BD5-4856-B6C4-D769973620A8}" srcOrd="0" destOrd="0" presId="urn:microsoft.com/office/officeart/2008/layout/VerticalCurvedList"/>
    <dgm:cxn modelId="{00D5DCD9-C29A-4AC4-8951-1726190E1078}" type="presParOf" srcId="{32ED0553-7BD5-4856-B6C4-D769973620A8}" destId="{C5834B8D-D432-46CE-AE35-AB09CA08E0A0}" srcOrd="0" destOrd="0" presId="urn:microsoft.com/office/officeart/2008/layout/VerticalCurvedList"/>
    <dgm:cxn modelId="{D12F81AC-4D40-4C6F-BB8F-4234649960F0}" type="presParOf" srcId="{C5834B8D-D432-46CE-AE35-AB09CA08E0A0}" destId="{8B455A3C-A06F-47B2-B954-62E7E362CD64}" srcOrd="0" destOrd="0" presId="urn:microsoft.com/office/officeart/2008/layout/VerticalCurvedList"/>
    <dgm:cxn modelId="{A75475AC-F0CC-48B7-808B-E63B76A1CD95}" type="presParOf" srcId="{C5834B8D-D432-46CE-AE35-AB09CA08E0A0}" destId="{A3CEDAF1-A1DD-4516-8388-EAB091672C19}" srcOrd="1" destOrd="0" presId="urn:microsoft.com/office/officeart/2008/layout/VerticalCurvedList"/>
    <dgm:cxn modelId="{6A96B9FC-D108-4701-A058-572DBE1F9352}" type="presParOf" srcId="{C5834B8D-D432-46CE-AE35-AB09CA08E0A0}" destId="{B63D0799-11D3-4A93-93F8-211700571318}" srcOrd="2" destOrd="0" presId="urn:microsoft.com/office/officeart/2008/layout/VerticalCurvedList"/>
    <dgm:cxn modelId="{B730FC6F-716E-40D3-B743-A4E24E8347D4}" type="presParOf" srcId="{C5834B8D-D432-46CE-AE35-AB09CA08E0A0}" destId="{0FCC3B99-42AB-4DD7-AA0A-1D0FEAC11DEC}" srcOrd="3" destOrd="0" presId="urn:microsoft.com/office/officeart/2008/layout/VerticalCurvedList"/>
    <dgm:cxn modelId="{A0EF1EB7-EEB0-4EB2-BFC0-2108F97BF50D}" type="presParOf" srcId="{32ED0553-7BD5-4856-B6C4-D769973620A8}" destId="{69CEB180-2A64-4519-9A45-EC277BB4C77A}" srcOrd="1" destOrd="0" presId="urn:microsoft.com/office/officeart/2008/layout/VerticalCurvedList"/>
    <dgm:cxn modelId="{3F367AF0-08BB-4DEC-8B7E-FEA33DB4F321}" type="presParOf" srcId="{32ED0553-7BD5-4856-B6C4-D769973620A8}" destId="{3AF77E25-9EFC-46D2-8BCE-86BD1F537F9C}" srcOrd="2" destOrd="0" presId="urn:microsoft.com/office/officeart/2008/layout/VerticalCurvedList"/>
    <dgm:cxn modelId="{E7FF7F45-016F-4898-98EC-B133E6BDF702}" type="presParOf" srcId="{3AF77E25-9EFC-46D2-8BCE-86BD1F537F9C}" destId="{28201A2A-AD96-4913-96A1-5987A061C87C}" srcOrd="0" destOrd="0" presId="urn:microsoft.com/office/officeart/2008/layout/VerticalCurvedList"/>
    <dgm:cxn modelId="{624AD102-EEF4-4D18-9297-D335A6606E74}" type="presParOf" srcId="{32ED0553-7BD5-4856-B6C4-D769973620A8}" destId="{6CDFB628-6834-49C7-A5FD-BAB1491A9D57}" srcOrd="3" destOrd="0" presId="urn:microsoft.com/office/officeart/2008/layout/VerticalCurvedList"/>
    <dgm:cxn modelId="{118E926F-8C4B-4F56-926A-8B78379A8F01}" type="presParOf" srcId="{32ED0553-7BD5-4856-B6C4-D769973620A8}" destId="{9C4EF079-DEDA-4B5E-A615-3B8C7384454D}" srcOrd="4" destOrd="0" presId="urn:microsoft.com/office/officeart/2008/layout/VerticalCurvedList"/>
    <dgm:cxn modelId="{2B76F79B-4EA6-45E5-B3B8-49F39DBCDBEC}" type="presParOf" srcId="{9C4EF079-DEDA-4B5E-A615-3B8C7384454D}" destId="{20839553-208F-44E0-9B89-E15C8C5D9765}" srcOrd="0" destOrd="0" presId="urn:microsoft.com/office/officeart/2008/layout/VerticalCurvedList"/>
    <dgm:cxn modelId="{439EF861-9413-4079-AF94-76D5BD665C3D}" type="presParOf" srcId="{32ED0553-7BD5-4856-B6C4-D769973620A8}" destId="{27AD3A1F-6D1D-4E35-808C-69AC1F86A069}" srcOrd="5" destOrd="0" presId="urn:microsoft.com/office/officeart/2008/layout/VerticalCurvedList"/>
    <dgm:cxn modelId="{7191B5CE-4622-451A-AE57-DAFA8832A0E1}" type="presParOf" srcId="{32ED0553-7BD5-4856-B6C4-D769973620A8}" destId="{FD1C2B5E-C87C-4273-8760-9BAFDF564F8A}" srcOrd="6" destOrd="0" presId="urn:microsoft.com/office/officeart/2008/layout/VerticalCurvedList"/>
    <dgm:cxn modelId="{F583B53D-2FC6-44CA-9712-1F77797FD547}" type="presParOf" srcId="{FD1C2B5E-C87C-4273-8760-9BAFDF564F8A}" destId="{761F199C-2E16-4FE0-8127-F4D6683CFDBD}" srcOrd="0" destOrd="0" presId="urn:microsoft.com/office/officeart/2008/layout/VerticalCurvedList"/>
    <dgm:cxn modelId="{2A756843-1DD6-4C24-A4E1-9076AA30D00E}" type="presParOf" srcId="{32ED0553-7BD5-4856-B6C4-D769973620A8}" destId="{D410D08E-E065-48EB-8268-B0BA94385E54}" srcOrd="7" destOrd="0" presId="urn:microsoft.com/office/officeart/2008/layout/VerticalCurvedList"/>
    <dgm:cxn modelId="{31A540AC-B50E-4C1E-973E-503A331D7CC4}" type="presParOf" srcId="{32ED0553-7BD5-4856-B6C4-D769973620A8}" destId="{C0ACBBB3-D67C-4A69-B6AD-C346006E0845}" srcOrd="8" destOrd="0" presId="urn:microsoft.com/office/officeart/2008/layout/VerticalCurvedList"/>
    <dgm:cxn modelId="{66D6A23A-5EA3-483D-A61C-B62BD5999EA7}" type="presParOf" srcId="{C0ACBBB3-D67C-4A69-B6AD-C346006E0845}" destId="{4D5A9192-EF40-4543-BBA3-3F86FF37C54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8B096A-07B4-4AB7-983C-1FA99CB919A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AD6410C8-E1B5-4975-A1F7-EC2E94B4D136}">
      <dgm:prSet phldrT="[Szöveg]" custT="1"/>
      <dgm:spPr/>
      <dgm:t>
        <a:bodyPr/>
        <a:lstStyle/>
        <a:p>
          <a:r>
            <a:rPr lang="hu-HU" sz="4000" dirty="0" smtClean="0"/>
            <a:t>Arrhenius</a:t>
          </a:r>
          <a:endParaRPr lang="hu-HU" sz="4000" dirty="0"/>
        </a:p>
      </dgm:t>
    </dgm:pt>
    <dgm:pt modelId="{A2B2458D-D682-4858-979F-2FBB74EC6BAF}" type="parTrans" cxnId="{4340A0AE-B112-40A9-A480-A1F44287572E}">
      <dgm:prSet/>
      <dgm:spPr/>
      <dgm:t>
        <a:bodyPr/>
        <a:lstStyle/>
        <a:p>
          <a:endParaRPr lang="hu-HU"/>
        </a:p>
      </dgm:t>
    </dgm:pt>
    <dgm:pt modelId="{8B6A47BF-39B8-4F34-B979-3BE2C253C025}" type="sibTrans" cxnId="{4340A0AE-B112-40A9-A480-A1F44287572E}">
      <dgm:prSet/>
      <dgm:spPr/>
      <dgm:t>
        <a:bodyPr/>
        <a:lstStyle/>
        <a:p>
          <a:endParaRPr lang="hu-HU"/>
        </a:p>
      </dgm:t>
    </dgm:pt>
    <dgm:pt modelId="{337EFC3F-303A-4BF3-9DF1-5ACEC0FF56DA}">
      <dgm:prSet phldrT="[Szöveg]" custT="1"/>
      <dgm:spPr/>
      <dgm:t>
        <a:bodyPr/>
        <a:lstStyle/>
        <a:p>
          <a:r>
            <a:rPr lang="hu-HU" sz="2400" dirty="0" smtClean="0"/>
            <a:t>Sav: az a vegyület ami az oldat hidrogén-ion koncentrációját növeli</a:t>
          </a:r>
          <a:endParaRPr lang="hu-HU" sz="2400" dirty="0"/>
        </a:p>
      </dgm:t>
    </dgm:pt>
    <dgm:pt modelId="{727C8180-1085-470A-BBCB-644340B734A3}" type="parTrans" cxnId="{EBC78145-B7EC-47A9-9840-7F6CA5E6B709}">
      <dgm:prSet/>
      <dgm:spPr/>
      <dgm:t>
        <a:bodyPr/>
        <a:lstStyle/>
        <a:p>
          <a:endParaRPr lang="hu-HU"/>
        </a:p>
      </dgm:t>
    </dgm:pt>
    <dgm:pt modelId="{84955767-F7E8-4EB3-8490-89609BCCD76C}" type="sibTrans" cxnId="{EBC78145-B7EC-47A9-9840-7F6CA5E6B709}">
      <dgm:prSet/>
      <dgm:spPr/>
      <dgm:t>
        <a:bodyPr/>
        <a:lstStyle/>
        <a:p>
          <a:endParaRPr lang="hu-HU"/>
        </a:p>
      </dgm:t>
    </dgm:pt>
    <dgm:pt modelId="{C7AC5008-569D-461C-AAB4-86CCFA76AB1D}">
      <dgm:prSet phldrT="[Szöveg]" custT="1"/>
      <dgm:spPr/>
      <dgm:t>
        <a:bodyPr/>
        <a:lstStyle/>
        <a:p>
          <a:r>
            <a:rPr lang="hu-HU" sz="4000" dirty="0" smtClean="0"/>
            <a:t>Brönsted</a:t>
          </a:r>
          <a:endParaRPr lang="hu-HU" sz="4000" dirty="0"/>
        </a:p>
      </dgm:t>
    </dgm:pt>
    <dgm:pt modelId="{EC3F96FB-F98C-45B6-BC47-E6C53067F980}" type="parTrans" cxnId="{62FB53CC-94E1-4737-96F0-045CB0601927}">
      <dgm:prSet/>
      <dgm:spPr/>
      <dgm:t>
        <a:bodyPr/>
        <a:lstStyle/>
        <a:p>
          <a:endParaRPr lang="hu-HU"/>
        </a:p>
      </dgm:t>
    </dgm:pt>
    <dgm:pt modelId="{6FC3EA86-B32D-42A4-B9AC-CE0FE32643DF}" type="sibTrans" cxnId="{62FB53CC-94E1-4737-96F0-045CB0601927}">
      <dgm:prSet/>
      <dgm:spPr/>
      <dgm:t>
        <a:bodyPr/>
        <a:lstStyle/>
        <a:p>
          <a:endParaRPr lang="hu-HU"/>
        </a:p>
      </dgm:t>
    </dgm:pt>
    <dgm:pt modelId="{00F2DAB2-CD2B-44CB-91A4-3003A667CA4F}">
      <dgm:prSet phldrT="[Szöveg]" custT="1"/>
      <dgm:spPr/>
      <dgm:t>
        <a:bodyPr/>
        <a:lstStyle/>
        <a:p>
          <a:r>
            <a:rPr lang="hu-HU" sz="2400" dirty="0" smtClean="0"/>
            <a:t>Protont leadó ion/molekula: sav</a:t>
          </a:r>
          <a:endParaRPr lang="hu-HU" sz="2400" dirty="0"/>
        </a:p>
      </dgm:t>
    </dgm:pt>
    <dgm:pt modelId="{CD5C4532-3F92-4C26-A49C-DCEC7FA261E0}" type="parTrans" cxnId="{4D50D691-24FF-407B-A8BF-7698B8675E1B}">
      <dgm:prSet/>
      <dgm:spPr/>
      <dgm:t>
        <a:bodyPr/>
        <a:lstStyle/>
        <a:p>
          <a:endParaRPr lang="hu-HU"/>
        </a:p>
      </dgm:t>
    </dgm:pt>
    <dgm:pt modelId="{6BDABB60-CDDD-4A59-8552-C9594A5206DA}" type="sibTrans" cxnId="{4D50D691-24FF-407B-A8BF-7698B8675E1B}">
      <dgm:prSet/>
      <dgm:spPr/>
      <dgm:t>
        <a:bodyPr/>
        <a:lstStyle/>
        <a:p>
          <a:endParaRPr lang="hu-HU"/>
        </a:p>
      </dgm:t>
    </dgm:pt>
    <dgm:pt modelId="{569263BF-9569-4F05-A28C-3170B961598C}">
      <dgm:prSet custT="1"/>
      <dgm:spPr/>
      <dgm:t>
        <a:bodyPr/>
        <a:lstStyle/>
        <a:p>
          <a:r>
            <a:rPr lang="hu-HU" sz="2400" dirty="0" smtClean="0"/>
            <a:t>Bázis: az a vegyület ami az oldat hidroxid-ion koncentrációját növeli</a:t>
          </a:r>
        </a:p>
      </dgm:t>
    </dgm:pt>
    <dgm:pt modelId="{8EA10BFA-111F-4107-9828-589B216A1008}" type="parTrans" cxnId="{92B7709D-9862-4DA3-A13C-57AA458D2356}">
      <dgm:prSet/>
      <dgm:spPr/>
      <dgm:t>
        <a:bodyPr/>
        <a:lstStyle/>
        <a:p>
          <a:endParaRPr lang="hu-HU"/>
        </a:p>
      </dgm:t>
    </dgm:pt>
    <dgm:pt modelId="{737D21A6-1620-4847-B7F3-5918596E78BB}" type="sibTrans" cxnId="{92B7709D-9862-4DA3-A13C-57AA458D2356}">
      <dgm:prSet/>
      <dgm:spPr/>
      <dgm:t>
        <a:bodyPr/>
        <a:lstStyle/>
        <a:p>
          <a:endParaRPr lang="hu-HU"/>
        </a:p>
      </dgm:t>
    </dgm:pt>
    <mc:AlternateContent xmlns:mc="http://schemas.openxmlformats.org/markup-compatibility/2006" xmlns:a14="http://schemas.microsoft.com/office/drawing/2010/main">
      <mc:Choice Requires="a14">
        <dgm:pt modelId="{8F1BD31B-DB1A-4EB7-A33F-BB36C9FB5EC1}">
          <dgm:prSet custT="1"/>
          <dgm:spPr/>
          <dgm:t>
            <a:bodyPr/>
            <a:lstStyle/>
            <a:p>
              <a14:m>
                <m:oMath xmlns:m="http://schemas.openxmlformats.org/officeDocument/2006/math">
                  <m:sSub>
                    <m:sSubPr>
                      <m:ctrlPr>
                        <a:rPr lang="hu-HU" sz="18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hu-HU" sz="1800" b="0" i="1" smtClean="0">
                          <a:latin typeface="Cambria Math" panose="02040503050406030204" pitchFamily="18" charset="0"/>
                        </a:rPr>
                        <m:t>𝐻</m:t>
                      </m:r>
                    </m:e>
                    <m:sub>
                      <m:r>
                        <a:rPr lang="hu-HU" sz="1800" b="0" i="1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oMath>
              </a14:m>
              <a:r>
                <a:rPr lang="hu-HU" sz="1800" dirty="0" smtClean="0"/>
                <a:t>0  </a:t>
              </a:r>
              <a:r>
                <a:rPr lang="hu-HU" sz="18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→</a:t>
              </a:r>
              <a14:m>
                <m:oMath xmlns:m="http://schemas.openxmlformats.org/officeDocument/2006/math">
                  <m:sSup>
                    <m:sSupPr>
                      <m:ctrlPr>
                        <a:rPr lang="hu-HU" sz="1800" i="1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hu-HU" sz="1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hu-HU" sz="1800" b="0" i="1" smtClean="0">
                          <a:latin typeface="Cambria Math" panose="02040503050406030204" pitchFamily="18" charset="0"/>
                        </a:rPr>
                        <m:t>𝐻</m:t>
                      </m:r>
                    </m:e>
                    <m:sup>
                      <m:r>
                        <a:rPr lang="hu-HU" sz="1800" b="0" i="1" smtClean="0">
                          <a:latin typeface="Cambria Math" panose="02040503050406030204" pitchFamily="18" charset="0"/>
                        </a:rPr>
                        <m:t>+</m:t>
                      </m:r>
                    </m:sup>
                  </m:sSup>
                </m:oMath>
              </a14:m>
              <a:r>
                <a:rPr lang="hu-HU" sz="1800" dirty="0" smtClean="0"/>
                <a:t>+</a:t>
              </a:r>
              <a14:m>
                <m:oMath xmlns:m="http://schemas.openxmlformats.org/officeDocument/2006/math">
                  <m:sSup>
                    <m:sSupPr>
                      <m:ctrlPr>
                        <a:rPr lang="hu-HU" sz="1800" i="1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m:rPr>
                          <m:nor/>
                        </m:rPr>
                        <a:rPr lang="hu-HU" sz="1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hu-HU" sz="1800" dirty="0" smtClean="0"/>
                        <m:t>OH</m:t>
                      </m:r>
                    </m:e>
                    <m:sup>
                      <m:r>
                        <m:rPr>
                          <m:nor/>
                        </m:rPr>
                        <a:rPr lang="hu-HU" sz="1800" dirty="0" smtClean="0"/>
                        <m:t>−</m:t>
                      </m:r>
                    </m:sup>
                  </m:sSup>
                </m:oMath>
              </a14:m>
              <a:endParaRPr lang="hu-HU" sz="2800" dirty="0"/>
            </a:p>
          </dgm:t>
        </dgm:pt>
      </mc:Choice>
      <mc:Fallback xmlns="">
        <dgm:pt modelId="{8F1BD31B-DB1A-4EB7-A33F-BB36C9FB5EC1}">
          <dgm:prSet custT="1"/>
          <dgm:spPr/>
          <dgm:t>
            <a:bodyPr/>
            <a:lstStyle/>
            <a:p>
              <a:r>
                <a:rPr lang="hu-HU" sz="1800" b="0" i="0" smtClean="0">
                  <a:latin typeface="Cambria Math" panose="02040503050406030204" pitchFamily="18" charset="0"/>
                </a:rPr>
                <a:t>𝐻_2</a:t>
              </a:r>
              <a:r>
                <a:rPr lang="hu-HU" sz="1800" dirty="0" smtClean="0"/>
                <a:t>0  </a:t>
              </a:r>
              <a:r>
                <a:rPr lang="hu-HU" sz="18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→</a:t>
              </a:r>
              <a:r>
                <a:rPr lang="hu-HU" sz="1800" i="0" smtClean="0">
                  <a:latin typeface="Cambria Math" panose="02040503050406030204" pitchFamily="18" charset="0"/>
                </a:rPr>
                <a:t>〖</a:t>
              </a:r>
              <a:r>
                <a:rPr lang="hu-HU" sz="1800" b="0" i="0" smtClean="0">
                  <a:latin typeface="Cambria Math" panose="02040503050406030204" pitchFamily="18" charset="0"/>
                </a:rPr>
                <a:t>   𝐻〗^+</a:t>
              </a:r>
              <a:r>
                <a:rPr lang="hu-HU" sz="1800" dirty="0" smtClean="0"/>
                <a:t>+</a:t>
              </a:r>
              <a:r>
                <a:rPr lang="hu-HU" sz="1800" i="0" smtClean="0">
                  <a:latin typeface="Cambria Math" panose="02040503050406030204" pitchFamily="18" charset="0"/>
                </a:rPr>
                <a:t>〖</a:t>
              </a:r>
              <a:r>
                <a:rPr lang="hu-HU" sz="1800" b="0" i="0" smtClean="0">
                  <a:latin typeface="Cambria Math" panose="02040503050406030204" pitchFamily="18" charset="0"/>
                </a:rPr>
                <a:t>" </a:t>
              </a:r>
              <a:r>
                <a:rPr lang="hu-HU" sz="1800" i="0" dirty="0" smtClean="0"/>
                <a:t>OH</a:t>
              </a:r>
              <a:r>
                <a:rPr lang="hu-HU" sz="1800" i="0" dirty="0" smtClean="0">
                  <a:latin typeface="Cambria Math" panose="02040503050406030204" pitchFamily="18" charset="0"/>
                </a:rPr>
                <a:t>" </a:t>
              </a:r>
              <a:r>
                <a:rPr lang="hu-HU" sz="1800" i="0" smtClean="0">
                  <a:latin typeface="Cambria Math" panose="02040503050406030204" pitchFamily="18" charset="0"/>
                </a:rPr>
                <a:t>〗^</a:t>
              </a:r>
              <a:r>
                <a:rPr lang="hu-HU" sz="1800" i="0" dirty="0" smtClean="0">
                  <a:latin typeface="Cambria Math" panose="02040503050406030204" pitchFamily="18" charset="0"/>
                </a:rPr>
                <a:t>"</a:t>
              </a:r>
              <a:r>
                <a:rPr lang="hu-HU" sz="1800" i="0" dirty="0" smtClean="0"/>
                <a:t>−</a:t>
              </a:r>
              <a:r>
                <a:rPr lang="hu-HU" sz="1800" i="0" dirty="0" smtClean="0">
                  <a:latin typeface="Cambria Math" panose="02040503050406030204" pitchFamily="18" charset="0"/>
                </a:rPr>
                <a:t>" </a:t>
              </a:r>
              <a:endParaRPr lang="hu-HU" sz="2800" dirty="0"/>
            </a:p>
          </dgm:t>
        </dgm:pt>
      </mc:Fallback>
    </mc:AlternateContent>
    <dgm:pt modelId="{F9EEE7EB-47CE-4220-BE50-433D6AEE402C}" type="parTrans" cxnId="{9D8DAE4F-0DFD-49D5-8564-2C092A60E968}">
      <dgm:prSet/>
      <dgm:spPr/>
      <dgm:t>
        <a:bodyPr/>
        <a:lstStyle/>
        <a:p>
          <a:endParaRPr lang="hu-HU"/>
        </a:p>
      </dgm:t>
    </dgm:pt>
    <dgm:pt modelId="{B5BB4BAA-15C2-4160-80A9-F08384440E80}" type="sibTrans" cxnId="{9D8DAE4F-0DFD-49D5-8564-2C092A60E968}">
      <dgm:prSet/>
      <dgm:spPr/>
      <dgm:t>
        <a:bodyPr/>
        <a:lstStyle/>
        <a:p>
          <a:endParaRPr lang="hu-HU"/>
        </a:p>
      </dgm:t>
    </dgm:pt>
    <dgm:pt modelId="{1EE3B878-E690-4492-9F8B-2A79306F6944}">
      <dgm:prSet custT="1"/>
      <dgm:spPr/>
      <dgm:t>
        <a:bodyPr/>
        <a:lstStyle/>
        <a:p>
          <a:r>
            <a:rPr lang="hu-HU" sz="2400" dirty="0" smtClean="0"/>
            <a:t>Protont felvevő ion/molekula: bázis</a:t>
          </a:r>
        </a:p>
      </dgm:t>
    </dgm:pt>
    <dgm:pt modelId="{36AE2247-4585-47BF-A559-F31ED66CC6F6}" type="parTrans" cxnId="{5561B2DF-7309-4AA8-B933-F75CF8579F68}">
      <dgm:prSet/>
      <dgm:spPr/>
      <dgm:t>
        <a:bodyPr/>
        <a:lstStyle/>
        <a:p>
          <a:endParaRPr lang="hu-HU"/>
        </a:p>
      </dgm:t>
    </dgm:pt>
    <dgm:pt modelId="{B72AF86F-2BC2-48F6-BFFD-D1F0EF6E4D61}" type="sibTrans" cxnId="{5561B2DF-7309-4AA8-B933-F75CF8579F68}">
      <dgm:prSet/>
      <dgm:spPr/>
      <dgm:t>
        <a:bodyPr/>
        <a:lstStyle/>
        <a:p>
          <a:endParaRPr lang="hu-HU"/>
        </a:p>
      </dgm:t>
    </dgm:pt>
    <mc:AlternateContent xmlns:mc="http://schemas.openxmlformats.org/markup-compatibility/2006" xmlns:a14="http://schemas.microsoft.com/office/drawing/2010/main">
      <mc:Choice Requires="a14">
        <dgm:pt modelId="{DF1A263E-27EA-4A2E-AF7E-4F93E8CE8F90}">
          <dgm:prSet custT="1"/>
          <dgm:spPr/>
          <dgm:t>
            <a:bodyPr/>
            <a:lstStyle/>
            <a:p>
              <a:r>
                <a:rPr lang="hu-HU" sz="1600" dirty="0" smtClean="0"/>
                <a:t>H2O(f)+NH3(g) </a:t>
              </a:r>
              <a14:m>
                <m:oMath xmlns:m="http://schemas.openxmlformats.org/officeDocument/2006/math">
                  <m:r>
                    <a:rPr lang="hu-HU" sz="1600" i="1" dirty="0" smtClean="0">
                      <a:latin typeface="Cambria Math" panose="02040503050406030204" pitchFamily="18" charset="0"/>
                    </a:rPr>
                    <m:t>↔</m:t>
                  </m:r>
                  <m:r>
                    <a:rPr lang="hu-HU" sz="1600" i="1" dirty="0" smtClean="0">
                      <a:latin typeface="Cambria Math" panose="02040503050406030204" pitchFamily="18" charset="0"/>
                    </a:rPr>
                    <m:t>𝑁</m:t>
                  </m:r>
                  <m:sSubSup>
                    <m:sSubSupPr>
                      <m:ctrlPr>
                        <a:rPr lang="hu-HU" sz="1600" i="1" dirty="0" smtClean="0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 lang="hu-HU" sz="1600" i="1" dirty="0" smtClean="0">
                          <a:latin typeface="Cambria Math" panose="02040503050406030204" pitchFamily="18" charset="0"/>
                        </a:rPr>
                        <m:t>𝐻</m:t>
                      </m:r>
                    </m:e>
                    <m:sub>
                      <m:r>
                        <a:rPr lang="hu-HU" sz="1600" i="0" dirty="0" smtClean="0">
                          <a:latin typeface="Cambria Math" panose="02040503050406030204" pitchFamily="18" charset="0"/>
                        </a:rPr>
                        <m:t>4</m:t>
                      </m:r>
                    </m:sub>
                    <m:sup>
                      <m:r>
                        <a:rPr lang="hu-HU" sz="1600" i="0" dirty="0" smtClean="0">
                          <a:latin typeface="Cambria Math" panose="02040503050406030204" pitchFamily="18" charset="0"/>
                        </a:rPr>
                        <m:t>+</m:t>
                      </m:r>
                    </m:sup>
                  </m:sSubSup>
                  <m:r>
                    <a:rPr lang="hu-HU" sz="1600" b="0" i="1" dirty="0" smtClean="0">
                      <a:latin typeface="Cambria Math" panose="02040503050406030204" pitchFamily="18" charset="0"/>
                    </a:rPr>
                    <m:t>(</m:t>
                  </m:r>
                  <m:r>
                    <a:rPr lang="hu-HU" sz="1600" b="0" i="1" dirty="0" smtClean="0">
                      <a:latin typeface="Cambria Math" panose="02040503050406030204" pitchFamily="18" charset="0"/>
                    </a:rPr>
                    <m:t>𝑎𝑞</m:t>
                  </m:r>
                  <m:r>
                    <a:rPr lang="hu-HU" sz="1600" b="0" i="1" dirty="0" smtClean="0"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rPr lang="hu-HU" sz="1600" dirty="0" smtClean="0"/>
                <a:t>+</a:t>
              </a:r>
              <a14:m>
                <m:oMath xmlns:m="http://schemas.openxmlformats.org/officeDocument/2006/math">
                  <m:sSup>
                    <m:sSupPr>
                      <m:ctrlPr>
                        <a:rPr lang="hu-HU" sz="1600" i="1" dirty="0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hu-HU" sz="1600" b="0" i="1" dirty="0" smtClean="0">
                          <a:latin typeface="Cambria Math" panose="02040503050406030204" pitchFamily="18" charset="0"/>
                        </a:rPr>
                        <m:t>𝑂𝐻</m:t>
                      </m:r>
                    </m:e>
                    <m:sup>
                      <m:r>
                        <a:rPr lang="hu-HU" sz="1600" b="0" i="1" dirty="0" smtClean="0">
                          <a:latin typeface="Cambria Math" panose="02040503050406030204" pitchFamily="18" charset="0"/>
                        </a:rPr>
                        <m:t>−</m:t>
                      </m:r>
                    </m:sup>
                  </m:sSup>
                  <m:r>
                    <a:rPr lang="hu-HU" sz="1600" b="0" i="1" dirty="0" smtClean="0">
                      <a:latin typeface="Cambria Math" panose="02040503050406030204" pitchFamily="18" charset="0"/>
                    </a:rPr>
                    <m:t>(</m:t>
                  </m:r>
                  <m:r>
                    <a:rPr lang="hu-HU" sz="1600" b="0" i="1" dirty="0" smtClean="0">
                      <a:latin typeface="Cambria Math" panose="02040503050406030204" pitchFamily="18" charset="0"/>
                    </a:rPr>
                    <m:t>𝑎𝑞</m:t>
                  </m:r>
                  <m:r>
                    <a:rPr lang="hu-HU" sz="1600" b="0" i="1" dirty="0" smtClean="0">
                      <a:latin typeface="Cambria Math" panose="02040503050406030204" pitchFamily="18" charset="0"/>
                    </a:rPr>
                    <m:t>)</m:t>
                  </m:r>
                </m:oMath>
              </a14:m>
              <a:endParaRPr lang="hu-HU" sz="1800" dirty="0" smtClean="0"/>
            </a:p>
          </dgm:t>
        </dgm:pt>
      </mc:Choice>
      <mc:Fallback xmlns="">
        <dgm:pt modelId="{DF1A263E-27EA-4A2E-AF7E-4F93E8CE8F90}">
          <dgm:prSet custT="1"/>
          <dgm:spPr/>
          <dgm:t>
            <a:bodyPr/>
            <a:lstStyle/>
            <a:p>
              <a:r>
                <a:rPr lang="hu-HU" sz="1600" dirty="0" smtClean="0"/>
                <a:t>H2O(f)+NH3(g) </a:t>
              </a:r>
              <a:r>
                <a:rPr lang="hu-HU" sz="1600" i="0" dirty="0" smtClean="0">
                  <a:latin typeface="Cambria Math" panose="02040503050406030204" pitchFamily="18" charset="0"/>
                </a:rPr>
                <a:t>↔𝑁𝐻_4^+</a:t>
              </a:r>
              <a:r>
                <a:rPr lang="hu-HU" sz="1600" b="0" i="0" dirty="0" smtClean="0">
                  <a:latin typeface="Cambria Math" panose="02040503050406030204" pitchFamily="18" charset="0"/>
                </a:rPr>
                <a:t> (𝑎𝑞)</a:t>
              </a:r>
              <a:r>
                <a:rPr lang="hu-HU" sz="1600" dirty="0" smtClean="0"/>
                <a:t>+</a:t>
              </a:r>
              <a:r>
                <a:rPr lang="hu-HU" sz="1600" i="0" dirty="0" smtClean="0">
                  <a:latin typeface="Cambria Math" panose="02040503050406030204" pitchFamily="18" charset="0"/>
                </a:rPr>
                <a:t>〖</a:t>
              </a:r>
              <a:r>
                <a:rPr lang="hu-HU" sz="1600" b="0" i="0" dirty="0" smtClean="0">
                  <a:latin typeface="Cambria Math" panose="02040503050406030204" pitchFamily="18" charset="0"/>
                </a:rPr>
                <a:t>𝑂𝐻〗^− (𝑎𝑞)</a:t>
              </a:r>
              <a:endParaRPr lang="hu-HU" sz="1800" dirty="0" smtClean="0"/>
            </a:p>
          </dgm:t>
        </dgm:pt>
      </mc:Fallback>
    </mc:AlternateContent>
    <dgm:pt modelId="{6534C151-B7F5-41B3-AFF7-E0D84B8304AB}" type="parTrans" cxnId="{44F94242-57D3-4A80-B887-DC82F7E90335}">
      <dgm:prSet/>
      <dgm:spPr/>
      <dgm:t>
        <a:bodyPr/>
        <a:lstStyle/>
        <a:p>
          <a:endParaRPr lang="hu-HU"/>
        </a:p>
      </dgm:t>
    </dgm:pt>
    <dgm:pt modelId="{78AE001D-91A7-40D9-AE4A-76FFF369FCDE}" type="sibTrans" cxnId="{44F94242-57D3-4A80-B887-DC82F7E90335}">
      <dgm:prSet/>
      <dgm:spPr/>
      <dgm:t>
        <a:bodyPr/>
        <a:lstStyle/>
        <a:p>
          <a:endParaRPr lang="hu-HU"/>
        </a:p>
      </dgm:t>
    </dgm:pt>
    <dgm:pt modelId="{D257C829-3A62-4625-9970-A2A227A7F233}" type="pres">
      <dgm:prSet presAssocID="{7E8B096A-07B4-4AB7-983C-1FA99CB919A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B93AD17A-391A-4672-915B-D0D2EFE40773}" type="pres">
      <dgm:prSet presAssocID="{AD6410C8-E1B5-4975-A1F7-EC2E94B4D136}" presName="composite" presStyleCnt="0"/>
      <dgm:spPr/>
    </dgm:pt>
    <dgm:pt modelId="{ECBDF926-7248-411F-B1DE-EA29E38CDBA7}" type="pres">
      <dgm:prSet presAssocID="{AD6410C8-E1B5-4975-A1F7-EC2E94B4D13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19F2D88-412E-4DBE-AA50-644BAA24FB28}" type="pres">
      <dgm:prSet presAssocID="{AD6410C8-E1B5-4975-A1F7-EC2E94B4D136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DABCF7E-F1AD-4390-A1C0-3BE0CF2B9D7D}" type="pres">
      <dgm:prSet presAssocID="{8B6A47BF-39B8-4F34-B979-3BE2C253C025}" presName="space" presStyleCnt="0"/>
      <dgm:spPr/>
    </dgm:pt>
    <dgm:pt modelId="{8D03D9A4-BAB0-4C23-826C-920AD7C0F4D1}" type="pres">
      <dgm:prSet presAssocID="{C7AC5008-569D-461C-AAB4-86CCFA76AB1D}" presName="composite" presStyleCnt="0"/>
      <dgm:spPr/>
    </dgm:pt>
    <dgm:pt modelId="{E182E2A2-A589-4C30-9214-8FEB382F5B0A}" type="pres">
      <dgm:prSet presAssocID="{C7AC5008-569D-461C-AAB4-86CCFA76AB1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D4839B6-83E0-44F8-93CC-7F8055B23CEE}" type="pres">
      <dgm:prSet presAssocID="{C7AC5008-569D-461C-AAB4-86CCFA76AB1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62FB53CC-94E1-4737-96F0-045CB0601927}" srcId="{7E8B096A-07B4-4AB7-983C-1FA99CB919A0}" destId="{C7AC5008-569D-461C-AAB4-86CCFA76AB1D}" srcOrd="1" destOrd="0" parTransId="{EC3F96FB-F98C-45B6-BC47-E6C53067F980}" sibTransId="{6FC3EA86-B32D-42A4-B9AC-CE0FE32643DF}"/>
    <dgm:cxn modelId="{F1D56980-5820-421B-BB52-F19DBA86B492}" type="presOf" srcId="{1EE3B878-E690-4492-9F8B-2A79306F6944}" destId="{9D4839B6-83E0-44F8-93CC-7F8055B23CEE}" srcOrd="0" destOrd="1" presId="urn:microsoft.com/office/officeart/2005/8/layout/hList1"/>
    <dgm:cxn modelId="{4340A0AE-B112-40A9-A480-A1F44287572E}" srcId="{7E8B096A-07B4-4AB7-983C-1FA99CB919A0}" destId="{AD6410C8-E1B5-4975-A1F7-EC2E94B4D136}" srcOrd="0" destOrd="0" parTransId="{A2B2458D-D682-4858-979F-2FBB74EC6BAF}" sibTransId="{8B6A47BF-39B8-4F34-B979-3BE2C253C025}"/>
    <dgm:cxn modelId="{42E6F76A-8B88-4779-9515-65197ED0CFEC}" type="presOf" srcId="{569263BF-9569-4F05-A28C-3170B961598C}" destId="{819F2D88-412E-4DBE-AA50-644BAA24FB28}" srcOrd="0" destOrd="1" presId="urn:microsoft.com/office/officeart/2005/8/layout/hList1"/>
    <dgm:cxn modelId="{5561B2DF-7309-4AA8-B933-F75CF8579F68}" srcId="{C7AC5008-569D-461C-AAB4-86CCFA76AB1D}" destId="{1EE3B878-E690-4492-9F8B-2A79306F6944}" srcOrd="1" destOrd="0" parTransId="{36AE2247-4585-47BF-A559-F31ED66CC6F6}" sibTransId="{B72AF86F-2BC2-48F6-BFFD-D1F0EF6E4D61}"/>
    <dgm:cxn modelId="{B346CD6A-4F03-4E23-9B00-962F7DB76C35}" type="presOf" srcId="{00F2DAB2-CD2B-44CB-91A4-3003A667CA4F}" destId="{9D4839B6-83E0-44F8-93CC-7F8055B23CEE}" srcOrd="0" destOrd="0" presId="urn:microsoft.com/office/officeart/2005/8/layout/hList1"/>
    <dgm:cxn modelId="{6DF6AA9B-E3CC-46D4-8558-E0ECC444E831}" type="presOf" srcId="{AD6410C8-E1B5-4975-A1F7-EC2E94B4D136}" destId="{ECBDF926-7248-411F-B1DE-EA29E38CDBA7}" srcOrd="0" destOrd="0" presId="urn:microsoft.com/office/officeart/2005/8/layout/hList1"/>
    <dgm:cxn modelId="{92B7709D-9862-4DA3-A13C-57AA458D2356}" srcId="{AD6410C8-E1B5-4975-A1F7-EC2E94B4D136}" destId="{569263BF-9569-4F05-A28C-3170B961598C}" srcOrd="1" destOrd="0" parTransId="{8EA10BFA-111F-4107-9828-589B216A1008}" sibTransId="{737D21A6-1620-4847-B7F3-5918596E78BB}"/>
    <dgm:cxn modelId="{7CC7BD4A-7A71-4556-BFC9-40D04243CC4F}" type="presOf" srcId="{337EFC3F-303A-4BF3-9DF1-5ACEC0FF56DA}" destId="{819F2D88-412E-4DBE-AA50-644BAA24FB28}" srcOrd="0" destOrd="0" presId="urn:microsoft.com/office/officeart/2005/8/layout/hList1"/>
    <dgm:cxn modelId="{EBC78145-B7EC-47A9-9840-7F6CA5E6B709}" srcId="{AD6410C8-E1B5-4975-A1F7-EC2E94B4D136}" destId="{337EFC3F-303A-4BF3-9DF1-5ACEC0FF56DA}" srcOrd="0" destOrd="0" parTransId="{727C8180-1085-470A-BBCB-644340B734A3}" sibTransId="{84955767-F7E8-4EB3-8490-89609BCCD76C}"/>
    <dgm:cxn modelId="{2C19EA8C-4A4F-4665-B171-039B68745DA1}" type="presOf" srcId="{7E8B096A-07B4-4AB7-983C-1FA99CB919A0}" destId="{D257C829-3A62-4625-9970-A2A227A7F233}" srcOrd="0" destOrd="0" presId="urn:microsoft.com/office/officeart/2005/8/layout/hList1"/>
    <dgm:cxn modelId="{F73E2A48-0330-4A08-B936-4E05F15A538A}" type="presOf" srcId="{C7AC5008-569D-461C-AAB4-86CCFA76AB1D}" destId="{E182E2A2-A589-4C30-9214-8FEB382F5B0A}" srcOrd="0" destOrd="0" presId="urn:microsoft.com/office/officeart/2005/8/layout/hList1"/>
    <dgm:cxn modelId="{4D50D691-24FF-407B-A8BF-7698B8675E1B}" srcId="{C7AC5008-569D-461C-AAB4-86CCFA76AB1D}" destId="{00F2DAB2-CD2B-44CB-91A4-3003A667CA4F}" srcOrd="0" destOrd="0" parTransId="{CD5C4532-3F92-4C26-A49C-DCEC7FA261E0}" sibTransId="{6BDABB60-CDDD-4A59-8552-C9594A5206DA}"/>
    <dgm:cxn modelId="{9D8DAE4F-0DFD-49D5-8564-2C092A60E968}" srcId="{AD6410C8-E1B5-4975-A1F7-EC2E94B4D136}" destId="{8F1BD31B-DB1A-4EB7-A33F-BB36C9FB5EC1}" srcOrd="2" destOrd="0" parTransId="{F9EEE7EB-47CE-4220-BE50-433D6AEE402C}" sibTransId="{B5BB4BAA-15C2-4160-80A9-F08384440E80}"/>
    <dgm:cxn modelId="{9FBA3010-A7C0-4091-A306-7301B59CFBF2}" type="presOf" srcId="{DF1A263E-27EA-4A2E-AF7E-4F93E8CE8F90}" destId="{9D4839B6-83E0-44F8-93CC-7F8055B23CEE}" srcOrd="0" destOrd="2" presId="urn:microsoft.com/office/officeart/2005/8/layout/hList1"/>
    <dgm:cxn modelId="{A652DFEE-4871-42CD-A74A-C9438439515E}" type="presOf" srcId="{8F1BD31B-DB1A-4EB7-A33F-BB36C9FB5EC1}" destId="{819F2D88-412E-4DBE-AA50-644BAA24FB28}" srcOrd="0" destOrd="2" presId="urn:microsoft.com/office/officeart/2005/8/layout/hList1"/>
    <dgm:cxn modelId="{44F94242-57D3-4A80-B887-DC82F7E90335}" srcId="{C7AC5008-569D-461C-AAB4-86CCFA76AB1D}" destId="{DF1A263E-27EA-4A2E-AF7E-4F93E8CE8F90}" srcOrd="2" destOrd="0" parTransId="{6534C151-B7F5-41B3-AFF7-E0D84B8304AB}" sibTransId="{78AE001D-91A7-40D9-AE4A-76FFF369FCDE}"/>
    <dgm:cxn modelId="{0CE29C6A-7BE4-4DF7-A253-C480458F07B5}" type="presParOf" srcId="{D257C829-3A62-4625-9970-A2A227A7F233}" destId="{B93AD17A-391A-4672-915B-D0D2EFE40773}" srcOrd="0" destOrd="0" presId="urn:microsoft.com/office/officeart/2005/8/layout/hList1"/>
    <dgm:cxn modelId="{5D1B2941-C94A-4A17-9EFB-1944992F3292}" type="presParOf" srcId="{B93AD17A-391A-4672-915B-D0D2EFE40773}" destId="{ECBDF926-7248-411F-B1DE-EA29E38CDBA7}" srcOrd="0" destOrd="0" presId="urn:microsoft.com/office/officeart/2005/8/layout/hList1"/>
    <dgm:cxn modelId="{B082A2D2-F6B7-4040-B432-A65B9FEAF405}" type="presParOf" srcId="{B93AD17A-391A-4672-915B-D0D2EFE40773}" destId="{819F2D88-412E-4DBE-AA50-644BAA24FB28}" srcOrd="1" destOrd="0" presId="urn:microsoft.com/office/officeart/2005/8/layout/hList1"/>
    <dgm:cxn modelId="{D0DBEF4B-E670-4425-A973-975E65B6EB75}" type="presParOf" srcId="{D257C829-3A62-4625-9970-A2A227A7F233}" destId="{3DABCF7E-F1AD-4390-A1C0-3BE0CF2B9D7D}" srcOrd="1" destOrd="0" presId="urn:microsoft.com/office/officeart/2005/8/layout/hList1"/>
    <dgm:cxn modelId="{4A36D8B5-BCD3-43A4-9E24-3873619DE069}" type="presParOf" srcId="{D257C829-3A62-4625-9970-A2A227A7F233}" destId="{8D03D9A4-BAB0-4C23-826C-920AD7C0F4D1}" srcOrd="2" destOrd="0" presId="urn:microsoft.com/office/officeart/2005/8/layout/hList1"/>
    <dgm:cxn modelId="{BF520B8A-7AB2-49A9-857D-94E06D24DC66}" type="presParOf" srcId="{8D03D9A4-BAB0-4C23-826C-920AD7C0F4D1}" destId="{E182E2A2-A589-4C30-9214-8FEB382F5B0A}" srcOrd="0" destOrd="0" presId="urn:microsoft.com/office/officeart/2005/8/layout/hList1"/>
    <dgm:cxn modelId="{C68049A3-72F3-4873-97AF-5DE88818A725}" type="presParOf" srcId="{8D03D9A4-BAB0-4C23-826C-920AD7C0F4D1}" destId="{9D4839B6-83E0-44F8-93CC-7F8055B23CE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8B096A-07B4-4AB7-983C-1FA99CB919A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AD6410C8-E1B5-4975-A1F7-EC2E94B4D136}">
      <dgm:prSet phldrT="[Szöveg]" custT="1"/>
      <dgm:spPr/>
      <dgm:t>
        <a:bodyPr/>
        <a:lstStyle/>
        <a:p>
          <a:r>
            <a:rPr lang="hu-HU" sz="4000" dirty="0" smtClean="0"/>
            <a:t>Arrhenius</a:t>
          </a:r>
          <a:endParaRPr lang="hu-HU" sz="4000" dirty="0"/>
        </a:p>
      </dgm:t>
    </dgm:pt>
    <dgm:pt modelId="{A2B2458D-D682-4858-979F-2FBB74EC6BAF}" type="parTrans" cxnId="{4340A0AE-B112-40A9-A480-A1F44287572E}">
      <dgm:prSet/>
      <dgm:spPr/>
      <dgm:t>
        <a:bodyPr/>
        <a:lstStyle/>
        <a:p>
          <a:endParaRPr lang="hu-HU"/>
        </a:p>
      </dgm:t>
    </dgm:pt>
    <dgm:pt modelId="{8B6A47BF-39B8-4F34-B979-3BE2C253C025}" type="sibTrans" cxnId="{4340A0AE-B112-40A9-A480-A1F44287572E}">
      <dgm:prSet/>
      <dgm:spPr/>
      <dgm:t>
        <a:bodyPr/>
        <a:lstStyle/>
        <a:p>
          <a:endParaRPr lang="hu-HU"/>
        </a:p>
      </dgm:t>
    </dgm:pt>
    <dgm:pt modelId="{337EFC3F-303A-4BF3-9DF1-5ACEC0FF56DA}">
      <dgm:prSet phldrT="[Szöveg]" custT="1"/>
      <dgm:spPr>
        <a:blipFill>
          <a:blip xmlns:r="http://schemas.openxmlformats.org/officeDocument/2006/relationships" r:embed="rId1"/>
          <a:stretch>
            <a:fillRect l="-1062" r="-2124"/>
          </a:stretch>
        </a:blipFill>
      </dgm:spPr>
      <dgm:t>
        <a:bodyPr/>
        <a:lstStyle/>
        <a:p>
          <a:r>
            <a:rPr lang="hu-HU">
              <a:noFill/>
            </a:rPr>
            <a:t> </a:t>
          </a:r>
        </a:p>
      </dgm:t>
    </dgm:pt>
    <dgm:pt modelId="{727C8180-1085-470A-BBCB-644340B734A3}" type="parTrans" cxnId="{EBC78145-B7EC-47A9-9840-7F6CA5E6B709}">
      <dgm:prSet/>
      <dgm:spPr/>
      <dgm:t>
        <a:bodyPr/>
        <a:lstStyle/>
        <a:p>
          <a:endParaRPr lang="hu-HU"/>
        </a:p>
      </dgm:t>
    </dgm:pt>
    <dgm:pt modelId="{84955767-F7E8-4EB3-8490-89609BCCD76C}" type="sibTrans" cxnId="{EBC78145-B7EC-47A9-9840-7F6CA5E6B709}">
      <dgm:prSet/>
      <dgm:spPr/>
      <dgm:t>
        <a:bodyPr/>
        <a:lstStyle/>
        <a:p>
          <a:endParaRPr lang="hu-HU"/>
        </a:p>
      </dgm:t>
    </dgm:pt>
    <dgm:pt modelId="{C7AC5008-569D-461C-AAB4-86CCFA76AB1D}">
      <dgm:prSet phldrT="[Szöveg]" custT="1"/>
      <dgm:spPr/>
      <dgm:t>
        <a:bodyPr/>
        <a:lstStyle/>
        <a:p>
          <a:r>
            <a:rPr lang="hu-HU" sz="4000" dirty="0" smtClean="0"/>
            <a:t>Brönsted</a:t>
          </a:r>
          <a:endParaRPr lang="hu-HU" sz="4000" dirty="0"/>
        </a:p>
      </dgm:t>
    </dgm:pt>
    <dgm:pt modelId="{EC3F96FB-F98C-45B6-BC47-E6C53067F980}" type="parTrans" cxnId="{62FB53CC-94E1-4737-96F0-045CB0601927}">
      <dgm:prSet/>
      <dgm:spPr/>
      <dgm:t>
        <a:bodyPr/>
        <a:lstStyle/>
        <a:p>
          <a:endParaRPr lang="hu-HU"/>
        </a:p>
      </dgm:t>
    </dgm:pt>
    <dgm:pt modelId="{6FC3EA86-B32D-42A4-B9AC-CE0FE32643DF}" type="sibTrans" cxnId="{62FB53CC-94E1-4737-96F0-045CB0601927}">
      <dgm:prSet/>
      <dgm:spPr/>
      <dgm:t>
        <a:bodyPr/>
        <a:lstStyle/>
        <a:p>
          <a:endParaRPr lang="hu-HU"/>
        </a:p>
      </dgm:t>
    </dgm:pt>
    <dgm:pt modelId="{00F2DAB2-CD2B-44CB-91A4-3003A667CA4F}">
      <dgm:prSet phldrT="[Szöveg]" custT="1"/>
      <dgm:spPr>
        <a:blipFill>
          <a:blip xmlns:r="http://schemas.openxmlformats.org/officeDocument/2006/relationships" r:embed="rId2"/>
          <a:stretch>
            <a:fillRect l="-1214"/>
          </a:stretch>
        </a:blipFill>
      </dgm:spPr>
      <dgm:t>
        <a:bodyPr/>
        <a:lstStyle/>
        <a:p>
          <a:r>
            <a:rPr lang="hu-HU">
              <a:noFill/>
            </a:rPr>
            <a:t> </a:t>
          </a:r>
        </a:p>
      </dgm:t>
    </dgm:pt>
    <dgm:pt modelId="{CD5C4532-3F92-4C26-A49C-DCEC7FA261E0}" type="parTrans" cxnId="{4D50D691-24FF-407B-A8BF-7698B8675E1B}">
      <dgm:prSet/>
      <dgm:spPr/>
      <dgm:t>
        <a:bodyPr/>
        <a:lstStyle/>
        <a:p>
          <a:endParaRPr lang="hu-HU"/>
        </a:p>
      </dgm:t>
    </dgm:pt>
    <dgm:pt modelId="{6BDABB60-CDDD-4A59-8552-C9594A5206DA}" type="sibTrans" cxnId="{4D50D691-24FF-407B-A8BF-7698B8675E1B}">
      <dgm:prSet/>
      <dgm:spPr/>
      <dgm:t>
        <a:bodyPr/>
        <a:lstStyle/>
        <a:p>
          <a:endParaRPr lang="hu-HU"/>
        </a:p>
      </dgm:t>
    </dgm:pt>
    <dgm:pt modelId="{569263BF-9569-4F05-A28C-3170B961598C}">
      <dgm:prSet custT="1"/>
      <dgm:spPr/>
      <dgm:t>
        <a:bodyPr/>
        <a:lstStyle/>
        <a:p>
          <a:r>
            <a:rPr lang="hu-HU">
              <a:noFill/>
            </a:rPr>
            <a:t> </a:t>
          </a:r>
        </a:p>
      </dgm:t>
    </dgm:pt>
    <dgm:pt modelId="{8EA10BFA-111F-4107-9828-589B216A1008}" type="parTrans" cxnId="{92B7709D-9862-4DA3-A13C-57AA458D2356}">
      <dgm:prSet/>
      <dgm:spPr/>
      <dgm:t>
        <a:bodyPr/>
        <a:lstStyle/>
        <a:p>
          <a:endParaRPr lang="hu-HU"/>
        </a:p>
      </dgm:t>
    </dgm:pt>
    <dgm:pt modelId="{737D21A6-1620-4847-B7F3-5918596E78BB}" type="sibTrans" cxnId="{92B7709D-9862-4DA3-A13C-57AA458D2356}">
      <dgm:prSet/>
      <dgm:spPr/>
      <dgm:t>
        <a:bodyPr/>
        <a:lstStyle/>
        <a:p>
          <a:endParaRPr lang="hu-HU"/>
        </a:p>
      </dgm:t>
    </dgm:pt>
    <dgm:pt modelId="{8F1BD31B-DB1A-4EB7-A33F-BB36C9FB5EC1}">
      <dgm:prSet custT="1"/>
      <dgm:spPr/>
      <dgm:t>
        <a:bodyPr/>
        <a:lstStyle/>
        <a:p>
          <a:r>
            <a:rPr lang="hu-HU">
              <a:noFill/>
            </a:rPr>
            <a:t> </a:t>
          </a:r>
        </a:p>
      </dgm:t>
    </dgm:pt>
    <dgm:pt modelId="{F9EEE7EB-47CE-4220-BE50-433D6AEE402C}" type="parTrans" cxnId="{9D8DAE4F-0DFD-49D5-8564-2C092A60E968}">
      <dgm:prSet/>
      <dgm:spPr/>
      <dgm:t>
        <a:bodyPr/>
        <a:lstStyle/>
        <a:p>
          <a:endParaRPr lang="hu-HU"/>
        </a:p>
      </dgm:t>
    </dgm:pt>
    <dgm:pt modelId="{B5BB4BAA-15C2-4160-80A9-F08384440E80}" type="sibTrans" cxnId="{9D8DAE4F-0DFD-49D5-8564-2C092A60E968}">
      <dgm:prSet/>
      <dgm:spPr/>
      <dgm:t>
        <a:bodyPr/>
        <a:lstStyle/>
        <a:p>
          <a:endParaRPr lang="hu-HU"/>
        </a:p>
      </dgm:t>
    </dgm:pt>
    <dgm:pt modelId="{1EE3B878-E690-4492-9F8B-2A79306F6944}">
      <dgm:prSet custT="1"/>
      <dgm:spPr/>
      <dgm:t>
        <a:bodyPr/>
        <a:lstStyle/>
        <a:p>
          <a:r>
            <a:rPr lang="hu-HU">
              <a:noFill/>
            </a:rPr>
            <a:t> </a:t>
          </a:r>
        </a:p>
      </dgm:t>
    </dgm:pt>
    <dgm:pt modelId="{36AE2247-4585-47BF-A559-F31ED66CC6F6}" type="parTrans" cxnId="{5561B2DF-7309-4AA8-B933-F75CF8579F68}">
      <dgm:prSet/>
      <dgm:spPr/>
      <dgm:t>
        <a:bodyPr/>
        <a:lstStyle/>
        <a:p>
          <a:endParaRPr lang="hu-HU"/>
        </a:p>
      </dgm:t>
    </dgm:pt>
    <dgm:pt modelId="{B72AF86F-2BC2-48F6-BFFD-D1F0EF6E4D61}" type="sibTrans" cxnId="{5561B2DF-7309-4AA8-B933-F75CF8579F68}">
      <dgm:prSet/>
      <dgm:spPr/>
      <dgm:t>
        <a:bodyPr/>
        <a:lstStyle/>
        <a:p>
          <a:endParaRPr lang="hu-HU"/>
        </a:p>
      </dgm:t>
    </dgm:pt>
    <dgm:pt modelId="{DF1A263E-27EA-4A2E-AF7E-4F93E8CE8F90}">
      <dgm:prSet custT="1"/>
      <dgm:spPr/>
      <dgm:t>
        <a:bodyPr/>
        <a:lstStyle/>
        <a:p>
          <a:r>
            <a:rPr lang="hu-HU">
              <a:noFill/>
            </a:rPr>
            <a:t> </a:t>
          </a:r>
        </a:p>
      </dgm:t>
    </dgm:pt>
    <dgm:pt modelId="{6534C151-B7F5-41B3-AFF7-E0D84B8304AB}" type="parTrans" cxnId="{44F94242-57D3-4A80-B887-DC82F7E90335}">
      <dgm:prSet/>
      <dgm:spPr/>
      <dgm:t>
        <a:bodyPr/>
        <a:lstStyle/>
        <a:p>
          <a:endParaRPr lang="hu-HU"/>
        </a:p>
      </dgm:t>
    </dgm:pt>
    <dgm:pt modelId="{78AE001D-91A7-40D9-AE4A-76FFF369FCDE}" type="sibTrans" cxnId="{44F94242-57D3-4A80-B887-DC82F7E90335}">
      <dgm:prSet/>
      <dgm:spPr/>
      <dgm:t>
        <a:bodyPr/>
        <a:lstStyle/>
        <a:p>
          <a:endParaRPr lang="hu-HU"/>
        </a:p>
      </dgm:t>
    </dgm:pt>
    <dgm:pt modelId="{D257C829-3A62-4625-9970-A2A227A7F233}" type="pres">
      <dgm:prSet presAssocID="{7E8B096A-07B4-4AB7-983C-1FA99CB919A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B93AD17A-391A-4672-915B-D0D2EFE40773}" type="pres">
      <dgm:prSet presAssocID="{AD6410C8-E1B5-4975-A1F7-EC2E94B4D136}" presName="composite" presStyleCnt="0"/>
      <dgm:spPr/>
    </dgm:pt>
    <dgm:pt modelId="{ECBDF926-7248-411F-B1DE-EA29E38CDBA7}" type="pres">
      <dgm:prSet presAssocID="{AD6410C8-E1B5-4975-A1F7-EC2E94B4D13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19F2D88-412E-4DBE-AA50-644BAA24FB28}" type="pres">
      <dgm:prSet presAssocID="{AD6410C8-E1B5-4975-A1F7-EC2E94B4D136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DABCF7E-F1AD-4390-A1C0-3BE0CF2B9D7D}" type="pres">
      <dgm:prSet presAssocID="{8B6A47BF-39B8-4F34-B979-3BE2C253C025}" presName="space" presStyleCnt="0"/>
      <dgm:spPr/>
    </dgm:pt>
    <dgm:pt modelId="{8D03D9A4-BAB0-4C23-826C-920AD7C0F4D1}" type="pres">
      <dgm:prSet presAssocID="{C7AC5008-569D-461C-AAB4-86CCFA76AB1D}" presName="composite" presStyleCnt="0"/>
      <dgm:spPr/>
    </dgm:pt>
    <dgm:pt modelId="{E182E2A2-A589-4C30-9214-8FEB382F5B0A}" type="pres">
      <dgm:prSet presAssocID="{C7AC5008-569D-461C-AAB4-86CCFA76AB1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D4839B6-83E0-44F8-93CC-7F8055B23CEE}" type="pres">
      <dgm:prSet presAssocID="{C7AC5008-569D-461C-AAB4-86CCFA76AB1D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62FB53CC-94E1-4737-96F0-045CB0601927}" srcId="{7E8B096A-07B4-4AB7-983C-1FA99CB919A0}" destId="{C7AC5008-569D-461C-AAB4-86CCFA76AB1D}" srcOrd="1" destOrd="0" parTransId="{EC3F96FB-F98C-45B6-BC47-E6C53067F980}" sibTransId="{6FC3EA86-B32D-42A4-B9AC-CE0FE32643DF}"/>
    <dgm:cxn modelId="{F1D56980-5820-421B-BB52-F19DBA86B492}" type="presOf" srcId="{1EE3B878-E690-4492-9F8B-2A79306F6944}" destId="{9D4839B6-83E0-44F8-93CC-7F8055B23CEE}" srcOrd="0" destOrd="1" presId="urn:microsoft.com/office/officeart/2005/8/layout/hList1"/>
    <dgm:cxn modelId="{4340A0AE-B112-40A9-A480-A1F44287572E}" srcId="{7E8B096A-07B4-4AB7-983C-1FA99CB919A0}" destId="{AD6410C8-E1B5-4975-A1F7-EC2E94B4D136}" srcOrd="0" destOrd="0" parTransId="{A2B2458D-D682-4858-979F-2FBB74EC6BAF}" sibTransId="{8B6A47BF-39B8-4F34-B979-3BE2C253C025}"/>
    <dgm:cxn modelId="{42E6F76A-8B88-4779-9515-65197ED0CFEC}" type="presOf" srcId="{569263BF-9569-4F05-A28C-3170B961598C}" destId="{819F2D88-412E-4DBE-AA50-644BAA24FB28}" srcOrd="0" destOrd="1" presId="urn:microsoft.com/office/officeart/2005/8/layout/hList1"/>
    <dgm:cxn modelId="{5561B2DF-7309-4AA8-B933-F75CF8579F68}" srcId="{C7AC5008-569D-461C-AAB4-86CCFA76AB1D}" destId="{1EE3B878-E690-4492-9F8B-2A79306F6944}" srcOrd="1" destOrd="0" parTransId="{36AE2247-4585-47BF-A559-F31ED66CC6F6}" sibTransId="{B72AF86F-2BC2-48F6-BFFD-D1F0EF6E4D61}"/>
    <dgm:cxn modelId="{B346CD6A-4F03-4E23-9B00-962F7DB76C35}" type="presOf" srcId="{00F2DAB2-CD2B-44CB-91A4-3003A667CA4F}" destId="{9D4839B6-83E0-44F8-93CC-7F8055B23CEE}" srcOrd="0" destOrd="0" presId="urn:microsoft.com/office/officeart/2005/8/layout/hList1"/>
    <dgm:cxn modelId="{6DF6AA9B-E3CC-46D4-8558-E0ECC444E831}" type="presOf" srcId="{AD6410C8-E1B5-4975-A1F7-EC2E94B4D136}" destId="{ECBDF926-7248-411F-B1DE-EA29E38CDBA7}" srcOrd="0" destOrd="0" presId="urn:microsoft.com/office/officeart/2005/8/layout/hList1"/>
    <dgm:cxn modelId="{92B7709D-9862-4DA3-A13C-57AA458D2356}" srcId="{AD6410C8-E1B5-4975-A1F7-EC2E94B4D136}" destId="{569263BF-9569-4F05-A28C-3170B961598C}" srcOrd="1" destOrd="0" parTransId="{8EA10BFA-111F-4107-9828-589B216A1008}" sibTransId="{737D21A6-1620-4847-B7F3-5918596E78BB}"/>
    <dgm:cxn modelId="{7CC7BD4A-7A71-4556-BFC9-40D04243CC4F}" type="presOf" srcId="{337EFC3F-303A-4BF3-9DF1-5ACEC0FF56DA}" destId="{819F2D88-412E-4DBE-AA50-644BAA24FB28}" srcOrd="0" destOrd="0" presId="urn:microsoft.com/office/officeart/2005/8/layout/hList1"/>
    <dgm:cxn modelId="{EBC78145-B7EC-47A9-9840-7F6CA5E6B709}" srcId="{AD6410C8-E1B5-4975-A1F7-EC2E94B4D136}" destId="{337EFC3F-303A-4BF3-9DF1-5ACEC0FF56DA}" srcOrd="0" destOrd="0" parTransId="{727C8180-1085-470A-BBCB-644340B734A3}" sibTransId="{84955767-F7E8-4EB3-8490-89609BCCD76C}"/>
    <dgm:cxn modelId="{2C19EA8C-4A4F-4665-B171-039B68745DA1}" type="presOf" srcId="{7E8B096A-07B4-4AB7-983C-1FA99CB919A0}" destId="{D257C829-3A62-4625-9970-A2A227A7F233}" srcOrd="0" destOrd="0" presId="urn:microsoft.com/office/officeart/2005/8/layout/hList1"/>
    <dgm:cxn modelId="{F73E2A48-0330-4A08-B936-4E05F15A538A}" type="presOf" srcId="{C7AC5008-569D-461C-AAB4-86CCFA76AB1D}" destId="{E182E2A2-A589-4C30-9214-8FEB382F5B0A}" srcOrd="0" destOrd="0" presId="urn:microsoft.com/office/officeart/2005/8/layout/hList1"/>
    <dgm:cxn modelId="{4D50D691-24FF-407B-A8BF-7698B8675E1B}" srcId="{C7AC5008-569D-461C-AAB4-86CCFA76AB1D}" destId="{00F2DAB2-CD2B-44CB-91A4-3003A667CA4F}" srcOrd="0" destOrd="0" parTransId="{CD5C4532-3F92-4C26-A49C-DCEC7FA261E0}" sibTransId="{6BDABB60-CDDD-4A59-8552-C9594A5206DA}"/>
    <dgm:cxn modelId="{9D8DAE4F-0DFD-49D5-8564-2C092A60E968}" srcId="{AD6410C8-E1B5-4975-A1F7-EC2E94B4D136}" destId="{8F1BD31B-DB1A-4EB7-A33F-BB36C9FB5EC1}" srcOrd="2" destOrd="0" parTransId="{F9EEE7EB-47CE-4220-BE50-433D6AEE402C}" sibTransId="{B5BB4BAA-15C2-4160-80A9-F08384440E80}"/>
    <dgm:cxn modelId="{9FBA3010-A7C0-4091-A306-7301B59CFBF2}" type="presOf" srcId="{DF1A263E-27EA-4A2E-AF7E-4F93E8CE8F90}" destId="{9D4839B6-83E0-44F8-93CC-7F8055B23CEE}" srcOrd="0" destOrd="2" presId="urn:microsoft.com/office/officeart/2005/8/layout/hList1"/>
    <dgm:cxn modelId="{A652DFEE-4871-42CD-A74A-C9438439515E}" type="presOf" srcId="{8F1BD31B-DB1A-4EB7-A33F-BB36C9FB5EC1}" destId="{819F2D88-412E-4DBE-AA50-644BAA24FB28}" srcOrd="0" destOrd="2" presId="urn:microsoft.com/office/officeart/2005/8/layout/hList1"/>
    <dgm:cxn modelId="{44F94242-57D3-4A80-B887-DC82F7E90335}" srcId="{C7AC5008-569D-461C-AAB4-86CCFA76AB1D}" destId="{DF1A263E-27EA-4A2E-AF7E-4F93E8CE8F90}" srcOrd="2" destOrd="0" parTransId="{6534C151-B7F5-41B3-AFF7-E0D84B8304AB}" sibTransId="{78AE001D-91A7-40D9-AE4A-76FFF369FCDE}"/>
    <dgm:cxn modelId="{0CE29C6A-7BE4-4DF7-A253-C480458F07B5}" type="presParOf" srcId="{D257C829-3A62-4625-9970-A2A227A7F233}" destId="{B93AD17A-391A-4672-915B-D0D2EFE40773}" srcOrd="0" destOrd="0" presId="urn:microsoft.com/office/officeart/2005/8/layout/hList1"/>
    <dgm:cxn modelId="{5D1B2941-C94A-4A17-9EFB-1944992F3292}" type="presParOf" srcId="{B93AD17A-391A-4672-915B-D0D2EFE40773}" destId="{ECBDF926-7248-411F-B1DE-EA29E38CDBA7}" srcOrd="0" destOrd="0" presId="urn:microsoft.com/office/officeart/2005/8/layout/hList1"/>
    <dgm:cxn modelId="{B082A2D2-F6B7-4040-B432-A65B9FEAF405}" type="presParOf" srcId="{B93AD17A-391A-4672-915B-D0D2EFE40773}" destId="{819F2D88-412E-4DBE-AA50-644BAA24FB28}" srcOrd="1" destOrd="0" presId="urn:microsoft.com/office/officeart/2005/8/layout/hList1"/>
    <dgm:cxn modelId="{D0DBEF4B-E670-4425-A973-975E65B6EB75}" type="presParOf" srcId="{D257C829-3A62-4625-9970-A2A227A7F233}" destId="{3DABCF7E-F1AD-4390-A1C0-3BE0CF2B9D7D}" srcOrd="1" destOrd="0" presId="urn:microsoft.com/office/officeart/2005/8/layout/hList1"/>
    <dgm:cxn modelId="{4A36D8B5-BCD3-43A4-9E24-3873619DE069}" type="presParOf" srcId="{D257C829-3A62-4625-9970-A2A227A7F233}" destId="{8D03D9A4-BAB0-4C23-826C-920AD7C0F4D1}" srcOrd="2" destOrd="0" presId="urn:microsoft.com/office/officeart/2005/8/layout/hList1"/>
    <dgm:cxn modelId="{BF520B8A-7AB2-49A9-857D-94E06D24DC66}" type="presParOf" srcId="{8D03D9A4-BAB0-4C23-826C-920AD7C0F4D1}" destId="{E182E2A2-A589-4C30-9214-8FEB382F5B0A}" srcOrd="0" destOrd="0" presId="urn:microsoft.com/office/officeart/2005/8/layout/hList1"/>
    <dgm:cxn modelId="{C68049A3-72F3-4873-97AF-5DE88818A725}" type="presParOf" srcId="{8D03D9A4-BAB0-4C23-826C-920AD7C0F4D1}" destId="{9D4839B6-83E0-44F8-93CC-7F8055B23CE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A84289-DEF7-40A1-B26D-D672C473796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81A544AE-FD0C-407F-A172-C4115C69A756}">
      <dgm:prSet phldrT="[Szöveg]" custT="1"/>
      <dgm:spPr>
        <a:solidFill>
          <a:srgbClr val="FF0000"/>
        </a:solidFill>
      </dgm:spPr>
      <dgm:t>
        <a:bodyPr/>
        <a:lstStyle/>
        <a:p>
          <a:r>
            <a:rPr lang="hu-HU" sz="3600" dirty="0" smtClean="0"/>
            <a:t>Savak</a:t>
          </a:r>
          <a:endParaRPr lang="hu-HU" sz="3600" dirty="0"/>
        </a:p>
      </dgm:t>
    </dgm:pt>
    <dgm:pt modelId="{F8F40199-60FE-482C-A372-1300EC55D1CB}" type="parTrans" cxnId="{7BDFD813-8A22-4DC5-98B6-70B1BDA50AC9}">
      <dgm:prSet/>
      <dgm:spPr/>
      <dgm:t>
        <a:bodyPr/>
        <a:lstStyle/>
        <a:p>
          <a:endParaRPr lang="hu-HU"/>
        </a:p>
      </dgm:t>
    </dgm:pt>
    <dgm:pt modelId="{AAF8754B-FE27-4214-AA2E-0875C022E6A0}" type="sibTrans" cxnId="{7BDFD813-8A22-4DC5-98B6-70B1BDA50AC9}">
      <dgm:prSet/>
      <dgm:spPr/>
      <dgm:t>
        <a:bodyPr/>
        <a:lstStyle/>
        <a:p>
          <a:endParaRPr lang="hu-HU"/>
        </a:p>
      </dgm:t>
    </dgm:pt>
    <dgm:pt modelId="{8D3352C4-F19A-422F-A3A4-A55D98D843E3}">
      <dgm:prSet phldrT="[Szöveg]" custT="1"/>
      <dgm:spPr/>
      <dgm:t>
        <a:bodyPr/>
        <a:lstStyle/>
        <a:p>
          <a:r>
            <a:rPr lang="hu-HU" sz="2000" b="0" dirty="0" smtClean="0"/>
            <a:t>Erős sav(teljesen disszociálnak. Ez azt jelenti hogy hidrogénionjukat leadják a vízmolekuláknak. ): sósav, kénsav, salétromsav</a:t>
          </a:r>
          <a:endParaRPr lang="hu-HU" sz="2000" b="0" dirty="0"/>
        </a:p>
      </dgm:t>
    </dgm:pt>
    <dgm:pt modelId="{028E625D-7A49-482C-BA63-38648C05E19D}" type="parTrans" cxnId="{F8F1DCEC-D968-4C31-9B69-3003F3A95182}">
      <dgm:prSet/>
      <dgm:spPr/>
      <dgm:t>
        <a:bodyPr/>
        <a:lstStyle/>
        <a:p>
          <a:endParaRPr lang="hu-HU"/>
        </a:p>
      </dgm:t>
    </dgm:pt>
    <dgm:pt modelId="{68A4E858-DC8D-4FDE-836F-AFB52AFFA016}" type="sibTrans" cxnId="{F8F1DCEC-D968-4C31-9B69-3003F3A95182}">
      <dgm:prSet/>
      <dgm:spPr/>
      <dgm:t>
        <a:bodyPr/>
        <a:lstStyle/>
        <a:p>
          <a:endParaRPr lang="hu-HU"/>
        </a:p>
      </dgm:t>
    </dgm:pt>
    <dgm:pt modelId="{E2B3B6E2-1A6D-4487-80FA-90AA2065D82E}">
      <dgm:prSet phldrT="[Szöveg]" custT="1"/>
      <dgm:spPr>
        <a:solidFill>
          <a:srgbClr val="0070C0"/>
        </a:solidFill>
      </dgm:spPr>
      <dgm:t>
        <a:bodyPr/>
        <a:lstStyle/>
        <a:p>
          <a:r>
            <a:rPr lang="hu-HU" sz="3600" dirty="0" smtClean="0"/>
            <a:t>Bázisok</a:t>
          </a:r>
          <a:endParaRPr lang="hu-HU" sz="3600" dirty="0"/>
        </a:p>
      </dgm:t>
    </dgm:pt>
    <dgm:pt modelId="{BCB22093-0F62-4EB4-ADCB-8A39110AF0CD}" type="parTrans" cxnId="{012B8912-DE7D-4D62-9DA8-3C0C2B6D547D}">
      <dgm:prSet/>
      <dgm:spPr/>
      <dgm:t>
        <a:bodyPr/>
        <a:lstStyle/>
        <a:p>
          <a:endParaRPr lang="hu-HU"/>
        </a:p>
      </dgm:t>
    </dgm:pt>
    <dgm:pt modelId="{38750678-51ED-4065-BA22-D0B028BD2310}" type="sibTrans" cxnId="{012B8912-DE7D-4D62-9DA8-3C0C2B6D547D}">
      <dgm:prSet/>
      <dgm:spPr/>
      <dgm:t>
        <a:bodyPr/>
        <a:lstStyle/>
        <a:p>
          <a:endParaRPr lang="hu-HU"/>
        </a:p>
      </dgm:t>
    </dgm:pt>
    <dgm:pt modelId="{9C52D850-E2B4-426B-A577-0F88D30B1B3C}">
      <dgm:prSet phldrT="[Szöveg]" custT="1"/>
      <dgm:spPr/>
      <dgm:t>
        <a:bodyPr/>
        <a:lstStyle/>
        <a:p>
          <a:r>
            <a:rPr lang="hu-HU" sz="2000" b="1" dirty="0" smtClean="0"/>
            <a:t>Erős bázis(teljesen disszociál):alkálifémek hidroxidjai(KOH, NaOH)</a:t>
          </a:r>
          <a:endParaRPr lang="hu-HU" sz="2000" dirty="0"/>
        </a:p>
      </dgm:t>
    </dgm:pt>
    <dgm:pt modelId="{8FC7BD4C-2C56-42A8-BF8D-85A1F49A19A4}" type="parTrans" cxnId="{B2D18692-6AF3-4FAA-8864-9F8F72B933B1}">
      <dgm:prSet/>
      <dgm:spPr/>
      <dgm:t>
        <a:bodyPr/>
        <a:lstStyle/>
        <a:p>
          <a:endParaRPr lang="hu-HU"/>
        </a:p>
      </dgm:t>
    </dgm:pt>
    <dgm:pt modelId="{1B619080-DC88-4A69-BE44-6E71CCE485C8}" type="sibTrans" cxnId="{B2D18692-6AF3-4FAA-8864-9F8F72B933B1}">
      <dgm:prSet/>
      <dgm:spPr/>
      <dgm:t>
        <a:bodyPr/>
        <a:lstStyle/>
        <a:p>
          <a:endParaRPr lang="hu-HU"/>
        </a:p>
      </dgm:t>
    </dgm:pt>
    <dgm:pt modelId="{56E70C18-2135-4FF3-8942-8F6772E2D5B5}">
      <dgm:prSet custT="1"/>
      <dgm:spPr/>
      <dgm:t>
        <a:bodyPr/>
        <a:lstStyle/>
        <a:p>
          <a:r>
            <a:rPr lang="hu-HU" sz="2000" b="0" dirty="0" smtClean="0"/>
            <a:t>Gyenge sav(erősség függvényében disszociál):ecetsav, szénsav</a:t>
          </a:r>
        </a:p>
      </dgm:t>
    </dgm:pt>
    <dgm:pt modelId="{FD019C95-7442-4438-8F95-4E18073EB520}" type="parTrans" cxnId="{6008C9FE-3656-49A3-BAD3-0DA06E1E9589}">
      <dgm:prSet/>
      <dgm:spPr/>
      <dgm:t>
        <a:bodyPr/>
        <a:lstStyle/>
        <a:p>
          <a:endParaRPr lang="hu-HU"/>
        </a:p>
      </dgm:t>
    </dgm:pt>
    <dgm:pt modelId="{91935F2A-0C10-4C74-A107-C71939756048}" type="sibTrans" cxnId="{6008C9FE-3656-49A3-BAD3-0DA06E1E9589}">
      <dgm:prSet/>
      <dgm:spPr/>
      <dgm:t>
        <a:bodyPr/>
        <a:lstStyle/>
        <a:p>
          <a:endParaRPr lang="hu-HU"/>
        </a:p>
      </dgm:t>
    </dgm:pt>
    <dgm:pt modelId="{B8CDED4A-1280-482C-BA28-4EC6D9110D47}">
      <dgm:prSet custT="1"/>
      <dgm:spPr/>
      <dgm:t>
        <a:bodyPr/>
        <a:lstStyle/>
        <a:p>
          <a:r>
            <a:rPr lang="hu-HU" sz="2000" b="1" dirty="0" smtClean="0"/>
            <a:t>Gyenge bázis(erősség függvényében disszociál):ammóniaoldat (NH3</a:t>
          </a:r>
          <a:r>
            <a:rPr lang="hu-HU" sz="1400" b="1" dirty="0" smtClean="0"/>
            <a:t>)</a:t>
          </a:r>
          <a:endParaRPr lang="hu-HU" sz="1400" b="1" dirty="0"/>
        </a:p>
      </dgm:t>
    </dgm:pt>
    <dgm:pt modelId="{2DCCFA56-C9B6-485C-8A13-397DA67CC5D8}" type="parTrans" cxnId="{6E29B48C-C852-46D1-BCDF-948511C8954A}">
      <dgm:prSet/>
      <dgm:spPr/>
      <dgm:t>
        <a:bodyPr/>
        <a:lstStyle/>
        <a:p>
          <a:endParaRPr lang="hu-HU"/>
        </a:p>
      </dgm:t>
    </dgm:pt>
    <dgm:pt modelId="{674A57C8-E598-4877-AA58-DBF3E0B26654}" type="sibTrans" cxnId="{6E29B48C-C852-46D1-BCDF-948511C8954A}">
      <dgm:prSet/>
      <dgm:spPr/>
      <dgm:t>
        <a:bodyPr/>
        <a:lstStyle/>
        <a:p>
          <a:endParaRPr lang="hu-HU"/>
        </a:p>
      </dgm:t>
    </dgm:pt>
    <dgm:pt modelId="{7CB90922-3C48-4516-BF05-E1927729A7F4}" type="pres">
      <dgm:prSet presAssocID="{19A84289-DEF7-40A1-B26D-D672C473796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333EAA6F-C846-4672-9FAB-8343462A3A72}" type="pres">
      <dgm:prSet presAssocID="{81A544AE-FD0C-407F-A172-C4115C69A75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29F0BEC-5E44-4A1E-B822-C1A08094D54A}" type="pres">
      <dgm:prSet presAssocID="{81A544AE-FD0C-407F-A172-C4115C69A756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647EA48-7EE9-4036-8493-B610B8D137AA}" type="pres">
      <dgm:prSet presAssocID="{E2B3B6E2-1A6D-4487-80FA-90AA2065D82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6A02447-2601-489A-8511-C68F3EC67713}" type="pres">
      <dgm:prSet presAssocID="{E2B3B6E2-1A6D-4487-80FA-90AA2065D82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6E29B48C-C852-46D1-BCDF-948511C8954A}" srcId="{E2B3B6E2-1A6D-4487-80FA-90AA2065D82E}" destId="{B8CDED4A-1280-482C-BA28-4EC6D9110D47}" srcOrd="1" destOrd="0" parTransId="{2DCCFA56-C9B6-485C-8A13-397DA67CC5D8}" sibTransId="{674A57C8-E598-4877-AA58-DBF3E0B26654}"/>
    <dgm:cxn modelId="{F8F1DCEC-D968-4C31-9B69-3003F3A95182}" srcId="{81A544AE-FD0C-407F-A172-C4115C69A756}" destId="{8D3352C4-F19A-422F-A3A4-A55D98D843E3}" srcOrd="0" destOrd="0" parTransId="{028E625D-7A49-482C-BA63-38648C05E19D}" sibTransId="{68A4E858-DC8D-4FDE-836F-AFB52AFFA016}"/>
    <dgm:cxn modelId="{360B2FBE-8C39-4913-9968-AAFC35501EC0}" type="presOf" srcId="{B8CDED4A-1280-482C-BA28-4EC6D9110D47}" destId="{46A02447-2601-489A-8511-C68F3EC67713}" srcOrd="0" destOrd="1" presId="urn:microsoft.com/office/officeart/2005/8/layout/vList2"/>
    <dgm:cxn modelId="{6008C9FE-3656-49A3-BAD3-0DA06E1E9589}" srcId="{81A544AE-FD0C-407F-A172-C4115C69A756}" destId="{56E70C18-2135-4FF3-8942-8F6772E2D5B5}" srcOrd="1" destOrd="0" parTransId="{FD019C95-7442-4438-8F95-4E18073EB520}" sibTransId="{91935F2A-0C10-4C74-A107-C71939756048}"/>
    <dgm:cxn modelId="{61BF7FFA-070B-44E1-A7C6-F1E6361EB90C}" type="presOf" srcId="{E2B3B6E2-1A6D-4487-80FA-90AA2065D82E}" destId="{3647EA48-7EE9-4036-8493-B610B8D137AA}" srcOrd="0" destOrd="0" presId="urn:microsoft.com/office/officeart/2005/8/layout/vList2"/>
    <dgm:cxn modelId="{769DA7BD-0EB4-4075-8B24-2090177D13E5}" type="presOf" srcId="{81A544AE-FD0C-407F-A172-C4115C69A756}" destId="{333EAA6F-C846-4672-9FAB-8343462A3A72}" srcOrd="0" destOrd="0" presId="urn:microsoft.com/office/officeart/2005/8/layout/vList2"/>
    <dgm:cxn modelId="{D01EF8E5-97A6-4EC2-939F-3EFEF0367A6B}" type="presOf" srcId="{9C52D850-E2B4-426B-A577-0F88D30B1B3C}" destId="{46A02447-2601-489A-8511-C68F3EC67713}" srcOrd="0" destOrd="0" presId="urn:microsoft.com/office/officeart/2005/8/layout/vList2"/>
    <dgm:cxn modelId="{F5768E41-F8BF-4D18-8F90-DCA50E1D6A6E}" type="presOf" srcId="{8D3352C4-F19A-422F-A3A4-A55D98D843E3}" destId="{F29F0BEC-5E44-4A1E-B822-C1A08094D54A}" srcOrd="0" destOrd="0" presId="urn:microsoft.com/office/officeart/2005/8/layout/vList2"/>
    <dgm:cxn modelId="{7BDFD813-8A22-4DC5-98B6-70B1BDA50AC9}" srcId="{19A84289-DEF7-40A1-B26D-D672C4737967}" destId="{81A544AE-FD0C-407F-A172-C4115C69A756}" srcOrd="0" destOrd="0" parTransId="{F8F40199-60FE-482C-A372-1300EC55D1CB}" sibTransId="{AAF8754B-FE27-4214-AA2E-0875C022E6A0}"/>
    <dgm:cxn modelId="{449E5046-DD4F-45C8-A9B0-F570FFAFEB7E}" type="presOf" srcId="{19A84289-DEF7-40A1-B26D-D672C4737967}" destId="{7CB90922-3C48-4516-BF05-E1927729A7F4}" srcOrd="0" destOrd="0" presId="urn:microsoft.com/office/officeart/2005/8/layout/vList2"/>
    <dgm:cxn modelId="{012B8912-DE7D-4D62-9DA8-3C0C2B6D547D}" srcId="{19A84289-DEF7-40A1-B26D-D672C4737967}" destId="{E2B3B6E2-1A6D-4487-80FA-90AA2065D82E}" srcOrd="1" destOrd="0" parTransId="{BCB22093-0F62-4EB4-ADCB-8A39110AF0CD}" sibTransId="{38750678-51ED-4065-BA22-D0B028BD2310}"/>
    <dgm:cxn modelId="{81CB7B00-843B-4524-A043-CE84D827FBD9}" type="presOf" srcId="{56E70C18-2135-4FF3-8942-8F6772E2D5B5}" destId="{F29F0BEC-5E44-4A1E-B822-C1A08094D54A}" srcOrd="0" destOrd="1" presId="urn:microsoft.com/office/officeart/2005/8/layout/vList2"/>
    <dgm:cxn modelId="{B2D18692-6AF3-4FAA-8864-9F8F72B933B1}" srcId="{E2B3B6E2-1A6D-4487-80FA-90AA2065D82E}" destId="{9C52D850-E2B4-426B-A577-0F88D30B1B3C}" srcOrd="0" destOrd="0" parTransId="{8FC7BD4C-2C56-42A8-BF8D-85A1F49A19A4}" sibTransId="{1B619080-DC88-4A69-BE44-6E71CCE485C8}"/>
    <dgm:cxn modelId="{F4E5C783-E528-444C-9E47-558B4C7A82E8}" type="presParOf" srcId="{7CB90922-3C48-4516-BF05-E1927729A7F4}" destId="{333EAA6F-C846-4672-9FAB-8343462A3A72}" srcOrd="0" destOrd="0" presId="urn:microsoft.com/office/officeart/2005/8/layout/vList2"/>
    <dgm:cxn modelId="{AC28FFEB-8772-42E7-8C96-A4CCDCE13C6E}" type="presParOf" srcId="{7CB90922-3C48-4516-BF05-E1927729A7F4}" destId="{F29F0BEC-5E44-4A1E-B822-C1A08094D54A}" srcOrd="1" destOrd="0" presId="urn:microsoft.com/office/officeart/2005/8/layout/vList2"/>
    <dgm:cxn modelId="{41E7E233-9E84-4BED-A0C3-B459F85BD21A}" type="presParOf" srcId="{7CB90922-3C48-4516-BF05-E1927729A7F4}" destId="{3647EA48-7EE9-4036-8493-B610B8D137AA}" srcOrd="2" destOrd="0" presId="urn:microsoft.com/office/officeart/2005/8/layout/vList2"/>
    <dgm:cxn modelId="{2E952A40-01F2-472C-B325-2A38B99B9C01}" type="presParOf" srcId="{7CB90922-3C48-4516-BF05-E1927729A7F4}" destId="{46A02447-2601-489A-8511-C68F3EC6771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0BFEA0-6BAF-4ADB-B68A-127649EC7DE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A23D8910-B457-4B68-BF0B-8A4EF8959265}">
      <dgm:prSet phldrT="[Szöveg]" custT="1"/>
      <dgm:spPr/>
      <dgm:t>
        <a:bodyPr/>
        <a:lstStyle/>
        <a:p>
          <a:r>
            <a:rPr lang="hu-HU" sz="2400" dirty="0" smtClean="0"/>
            <a:t>Erős sav - erős bázis: </a:t>
          </a:r>
          <a:r>
            <a:rPr lang="hu-HU" sz="2400" b="0" dirty="0" smtClean="0">
              <a:solidFill>
                <a:schemeClr val="bg1"/>
              </a:solidFill>
            </a:rPr>
            <a:t>Semleges só </a:t>
          </a:r>
        </a:p>
        <a:p>
          <a:r>
            <a:rPr lang="hu-HU" sz="2400" dirty="0" smtClean="0"/>
            <a:t>(pl.NaCl)</a:t>
          </a:r>
          <a:endParaRPr lang="hu-HU" sz="2400" dirty="0"/>
        </a:p>
      </dgm:t>
    </dgm:pt>
    <dgm:pt modelId="{B1882FC9-F965-4F34-8EBB-F5288359A673}" type="parTrans" cxnId="{E48C1F3F-1D27-4811-8770-30BBDE0F4D7B}">
      <dgm:prSet/>
      <dgm:spPr/>
      <dgm:t>
        <a:bodyPr/>
        <a:lstStyle/>
        <a:p>
          <a:endParaRPr lang="hu-HU"/>
        </a:p>
      </dgm:t>
    </dgm:pt>
    <dgm:pt modelId="{AE0738C3-2409-4D65-8F64-3FCD8C0B2AAB}" type="sibTrans" cxnId="{E48C1F3F-1D27-4811-8770-30BBDE0F4D7B}">
      <dgm:prSet/>
      <dgm:spPr/>
      <dgm:t>
        <a:bodyPr/>
        <a:lstStyle/>
        <a:p>
          <a:endParaRPr lang="hu-HU"/>
        </a:p>
      </dgm:t>
    </dgm:pt>
    <dgm:pt modelId="{D79DC80D-69A7-442A-A73D-68E30627C9F7}">
      <dgm:prSet phldrT="[Szöveg]" custT="1"/>
      <dgm:spPr/>
      <dgm:t>
        <a:bodyPr/>
        <a:lstStyle/>
        <a:p>
          <a:r>
            <a:rPr lang="hu-HU" sz="2400" dirty="0" smtClean="0"/>
            <a:t>Gyenge sav - erős bázis: </a:t>
          </a:r>
          <a:r>
            <a:rPr lang="hu-HU" sz="2400" b="0" dirty="0" smtClean="0">
              <a:solidFill>
                <a:schemeClr val="bg1"/>
              </a:solidFill>
            </a:rPr>
            <a:t>Lúgos kémhatás </a:t>
          </a:r>
          <a:r>
            <a:rPr lang="hu-HU" sz="2400" dirty="0" smtClean="0"/>
            <a:t>(pl.Na</a:t>
          </a:r>
          <a:r>
            <a:rPr lang="hu-HU" sz="1400" dirty="0" smtClean="0"/>
            <a:t>2</a:t>
          </a:r>
          <a:r>
            <a:rPr lang="hu-HU" sz="2400" dirty="0" smtClean="0"/>
            <a:t>CO</a:t>
          </a:r>
          <a:r>
            <a:rPr lang="hu-HU" sz="1400" dirty="0" smtClean="0"/>
            <a:t>3</a:t>
          </a:r>
          <a:r>
            <a:rPr lang="hu-HU" sz="2400" dirty="0" smtClean="0"/>
            <a:t>)</a:t>
          </a:r>
          <a:endParaRPr lang="hu-HU" sz="2400" dirty="0"/>
        </a:p>
      </dgm:t>
    </dgm:pt>
    <dgm:pt modelId="{D433E331-44C3-4F6A-9B15-C5CE0BC07AFE}" type="parTrans" cxnId="{F7B7D993-6D0F-491D-8506-87CEC2307BBE}">
      <dgm:prSet/>
      <dgm:spPr/>
      <dgm:t>
        <a:bodyPr/>
        <a:lstStyle/>
        <a:p>
          <a:endParaRPr lang="hu-HU"/>
        </a:p>
      </dgm:t>
    </dgm:pt>
    <dgm:pt modelId="{AFD0BB0E-565A-421C-A12A-D386B0BE5518}" type="sibTrans" cxnId="{F7B7D993-6D0F-491D-8506-87CEC2307BBE}">
      <dgm:prSet/>
      <dgm:spPr/>
      <dgm:t>
        <a:bodyPr/>
        <a:lstStyle/>
        <a:p>
          <a:endParaRPr lang="hu-HU"/>
        </a:p>
      </dgm:t>
    </dgm:pt>
    <dgm:pt modelId="{8E8933B3-AAEE-4FBC-A16F-CD29AE32D9D5}">
      <dgm:prSet phldrT="[Szöveg]" custT="1"/>
      <dgm:spPr/>
      <dgm:t>
        <a:bodyPr/>
        <a:lstStyle/>
        <a:p>
          <a:r>
            <a:rPr lang="hu-HU" sz="2400" b="0" dirty="0" smtClean="0">
              <a:solidFill>
                <a:schemeClr val="bg1"/>
              </a:solidFill>
            </a:rPr>
            <a:t>Erős sav - gyenge bázis: Savas kémhatás (pl.NH</a:t>
          </a:r>
          <a:r>
            <a:rPr lang="hu-HU" sz="1400" b="0" dirty="0" smtClean="0">
              <a:solidFill>
                <a:schemeClr val="bg1"/>
              </a:solidFill>
            </a:rPr>
            <a:t>4</a:t>
          </a:r>
          <a:r>
            <a:rPr lang="hu-HU" sz="2400" b="0" dirty="0" smtClean="0">
              <a:solidFill>
                <a:schemeClr val="bg1"/>
              </a:solidFill>
            </a:rPr>
            <a:t>Cl)</a:t>
          </a:r>
          <a:endParaRPr lang="hu-HU" sz="2400" b="0" dirty="0">
            <a:solidFill>
              <a:schemeClr val="bg1"/>
            </a:solidFill>
          </a:endParaRPr>
        </a:p>
      </dgm:t>
    </dgm:pt>
    <dgm:pt modelId="{E04C58F4-DE20-48CD-A04B-F07B7F7FF6FA}" type="parTrans" cxnId="{FA281EE4-B305-400D-AA29-A23DCFC2BBD1}">
      <dgm:prSet/>
      <dgm:spPr/>
      <dgm:t>
        <a:bodyPr/>
        <a:lstStyle/>
        <a:p>
          <a:endParaRPr lang="hu-HU"/>
        </a:p>
      </dgm:t>
    </dgm:pt>
    <dgm:pt modelId="{0266A73B-000D-49F2-8842-6EB004F70A15}" type="sibTrans" cxnId="{FA281EE4-B305-400D-AA29-A23DCFC2BBD1}">
      <dgm:prSet/>
      <dgm:spPr/>
      <dgm:t>
        <a:bodyPr/>
        <a:lstStyle/>
        <a:p>
          <a:endParaRPr lang="hu-HU"/>
        </a:p>
      </dgm:t>
    </dgm:pt>
    <dgm:pt modelId="{752CB2BB-4C26-40F4-BAE3-7A3F83722435}">
      <dgm:prSet custT="1"/>
      <dgm:spPr/>
      <dgm:t>
        <a:bodyPr/>
        <a:lstStyle/>
        <a:p>
          <a:r>
            <a:rPr lang="hu-HU" sz="2400" b="0" dirty="0" smtClean="0">
              <a:solidFill>
                <a:schemeClr val="bg1"/>
              </a:solidFill>
            </a:rPr>
            <a:t>Gyenge sav - gyenge bázis: Semleges só (pl.(NH</a:t>
          </a:r>
          <a:r>
            <a:rPr lang="hu-HU" sz="1400" b="0" dirty="0" smtClean="0">
              <a:solidFill>
                <a:schemeClr val="bg1"/>
              </a:solidFill>
            </a:rPr>
            <a:t>4</a:t>
          </a:r>
          <a:r>
            <a:rPr lang="hu-HU" sz="2400" b="0" dirty="0" smtClean="0">
              <a:solidFill>
                <a:schemeClr val="bg1"/>
              </a:solidFill>
            </a:rPr>
            <a:t>)</a:t>
          </a:r>
          <a:r>
            <a:rPr lang="hu-HU" sz="1400" b="0" dirty="0" smtClean="0">
              <a:solidFill>
                <a:schemeClr val="bg1"/>
              </a:solidFill>
            </a:rPr>
            <a:t>2</a:t>
          </a:r>
          <a:r>
            <a:rPr lang="hu-HU" sz="2400" b="0" dirty="0" smtClean="0">
              <a:solidFill>
                <a:schemeClr val="bg1"/>
              </a:solidFill>
            </a:rPr>
            <a:t>CO</a:t>
          </a:r>
          <a:r>
            <a:rPr lang="hu-HU" sz="1400" b="0" dirty="0" smtClean="0">
              <a:solidFill>
                <a:schemeClr val="bg1"/>
              </a:solidFill>
            </a:rPr>
            <a:t>3</a:t>
          </a:r>
          <a:r>
            <a:rPr lang="hu-HU" sz="2100" dirty="0" smtClean="0"/>
            <a:t>)</a:t>
          </a:r>
          <a:endParaRPr lang="hu-HU" sz="2100" dirty="0"/>
        </a:p>
      </dgm:t>
    </dgm:pt>
    <dgm:pt modelId="{74F805F5-6B9A-428C-9C54-A77795866CA7}" type="parTrans" cxnId="{D5F5C3F5-6A9B-44F0-8FBA-B4E0D432EE87}">
      <dgm:prSet/>
      <dgm:spPr/>
      <dgm:t>
        <a:bodyPr/>
        <a:lstStyle/>
        <a:p>
          <a:endParaRPr lang="hu-HU"/>
        </a:p>
      </dgm:t>
    </dgm:pt>
    <dgm:pt modelId="{CF291A56-7E93-4D8C-8943-7B60C4B479E8}" type="sibTrans" cxnId="{D5F5C3F5-6A9B-44F0-8FBA-B4E0D432EE87}">
      <dgm:prSet/>
      <dgm:spPr/>
      <dgm:t>
        <a:bodyPr/>
        <a:lstStyle/>
        <a:p>
          <a:endParaRPr lang="hu-HU"/>
        </a:p>
      </dgm:t>
    </dgm:pt>
    <dgm:pt modelId="{2D47556D-DAAB-4A6E-B898-D3D5C075F793}" type="pres">
      <dgm:prSet presAssocID="{E50BFEA0-6BAF-4ADB-B68A-127649EC7DED}" presName="linearFlow" presStyleCnt="0">
        <dgm:presLayoutVars>
          <dgm:dir/>
          <dgm:resizeHandles val="exact"/>
        </dgm:presLayoutVars>
      </dgm:prSet>
      <dgm:spPr/>
    </dgm:pt>
    <dgm:pt modelId="{7085EC71-8F0A-4888-9BBC-C252592FE0EC}" type="pres">
      <dgm:prSet presAssocID="{A23D8910-B457-4B68-BF0B-8A4EF8959265}" presName="composite" presStyleCnt="0"/>
      <dgm:spPr/>
    </dgm:pt>
    <dgm:pt modelId="{FEDA5F03-ABE3-4E0E-8AD1-DFA5FF800B1D}" type="pres">
      <dgm:prSet presAssocID="{A23D8910-B457-4B68-BF0B-8A4EF8959265}" presName="imgShp" presStyleLbl="fgImgPlace1" presStyleIdx="0" presStyleCnt="4"/>
      <dgm:spPr>
        <a:solidFill>
          <a:srgbClr val="00B050"/>
        </a:solidFill>
      </dgm:spPr>
    </dgm:pt>
    <dgm:pt modelId="{2D17AEB2-FD93-4070-9144-C66F148E07DC}" type="pres">
      <dgm:prSet presAssocID="{A23D8910-B457-4B68-BF0B-8A4EF8959265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B66082A-0538-45C3-A754-7C376A7B279D}" type="pres">
      <dgm:prSet presAssocID="{AE0738C3-2409-4D65-8F64-3FCD8C0B2AAB}" presName="spacing" presStyleCnt="0"/>
      <dgm:spPr/>
    </dgm:pt>
    <dgm:pt modelId="{5C4FE085-4467-4005-B88D-FA595FFAA2D9}" type="pres">
      <dgm:prSet presAssocID="{D79DC80D-69A7-442A-A73D-68E30627C9F7}" presName="composite" presStyleCnt="0"/>
      <dgm:spPr/>
    </dgm:pt>
    <dgm:pt modelId="{5AEE80E9-959D-4FDD-A30B-4B8B5B334EBB}" type="pres">
      <dgm:prSet presAssocID="{D79DC80D-69A7-442A-A73D-68E30627C9F7}" presName="imgShp" presStyleLbl="fgImgPlace1" presStyleIdx="1" presStyleCnt="4"/>
      <dgm:spPr>
        <a:solidFill>
          <a:srgbClr val="0070C0"/>
        </a:solidFill>
      </dgm:spPr>
    </dgm:pt>
    <dgm:pt modelId="{87C10B3C-5D46-4D69-AA22-93DE7ED55864}" type="pres">
      <dgm:prSet presAssocID="{D79DC80D-69A7-442A-A73D-68E30627C9F7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24750B0-4505-4EEB-93DF-A4CAB63580D1}" type="pres">
      <dgm:prSet presAssocID="{AFD0BB0E-565A-421C-A12A-D386B0BE5518}" presName="spacing" presStyleCnt="0"/>
      <dgm:spPr/>
    </dgm:pt>
    <dgm:pt modelId="{676DEBF2-38E5-43AF-BC29-1C64B423EC63}" type="pres">
      <dgm:prSet presAssocID="{8E8933B3-AAEE-4FBC-A16F-CD29AE32D9D5}" presName="composite" presStyleCnt="0"/>
      <dgm:spPr/>
    </dgm:pt>
    <dgm:pt modelId="{971FDDCD-36A4-48A1-8BF9-2D3F61F6211E}" type="pres">
      <dgm:prSet presAssocID="{8E8933B3-AAEE-4FBC-A16F-CD29AE32D9D5}" presName="imgShp" presStyleLbl="fgImgPlace1" presStyleIdx="2" presStyleCnt="4"/>
      <dgm:spPr>
        <a:solidFill>
          <a:srgbClr val="FF0000"/>
        </a:solidFill>
      </dgm:spPr>
    </dgm:pt>
    <dgm:pt modelId="{A24D74F6-ECA1-4755-B7F5-FA5C7142522A}" type="pres">
      <dgm:prSet presAssocID="{8E8933B3-AAEE-4FBC-A16F-CD29AE32D9D5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708275F-1DCB-4867-80D8-919DE1274AE0}" type="pres">
      <dgm:prSet presAssocID="{0266A73B-000D-49F2-8842-6EB004F70A15}" presName="spacing" presStyleCnt="0"/>
      <dgm:spPr/>
    </dgm:pt>
    <dgm:pt modelId="{2F1E9BFF-F448-4129-8EA4-A1190580D133}" type="pres">
      <dgm:prSet presAssocID="{752CB2BB-4C26-40F4-BAE3-7A3F83722435}" presName="composite" presStyleCnt="0"/>
      <dgm:spPr/>
    </dgm:pt>
    <dgm:pt modelId="{17E8135E-4274-4DDA-8AA1-B298C712221E}" type="pres">
      <dgm:prSet presAssocID="{752CB2BB-4C26-40F4-BAE3-7A3F83722435}" presName="imgShp" presStyleLbl="fgImgPlace1" presStyleIdx="3" presStyleCnt="4"/>
      <dgm:spPr>
        <a:solidFill>
          <a:srgbClr val="00B050"/>
        </a:solidFill>
      </dgm:spPr>
    </dgm:pt>
    <dgm:pt modelId="{2EB4B524-95FE-4ACD-B3BF-6F4D8BEDBC07}" type="pres">
      <dgm:prSet presAssocID="{752CB2BB-4C26-40F4-BAE3-7A3F83722435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A8918B62-3E5F-4D63-BFC2-81D0694C98DD}" type="presOf" srcId="{D79DC80D-69A7-442A-A73D-68E30627C9F7}" destId="{87C10B3C-5D46-4D69-AA22-93DE7ED55864}" srcOrd="0" destOrd="0" presId="urn:microsoft.com/office/officeart/2005/8/layout/vList3"/>
    <dgm:cxn modelId="{FA281EE4-B305-400D-AA29-A23DCFC2BBD1}" srcId="{E50BFEA0-6BAF-4ADB-B68A-127649EC7DED}" destId="{8E8933B3-AAEE-4FBC-A16F-CD29AE32D9D5}" srcOrd="2" destOrd="0" parTransId="{E04C58F4-DE20-48CD-A04B-F07B7F7FF6FA}" sibTransId="{0266A73B-000D-49F2-8842-6EB004F70A15}"/>
    <dgm:cxn modelId="{F7B7D993-6D0F-491D-8506-87CEC2307BBE}" srcId="{E50BFEA0-6BAF-4ADB-B68A-127649EC7DED}" destId="{D79DC80D-69A7-442A-A73D-68E30627C9F7}" srcOrd="1" destOrd="0" parTransId="{D433E331-44C3-4F6A-9B15-C5CE0BC07AFE}" sibTransId="{AFD0BB0E-565A-421C-A12A-D386B0BE5518}"/>
    <dgm:cxn modelId="{12B963B9-D81C-4375-A1FB-4E18BF02D221}" type="presOf" srcId="{E50BFEA0-6BAF-4ADB-B68A-127649EC7DED}" destId="{2D47556D-DAAB-4A6E-B898-D3D5C075F793}" srcOrd="0" destOrd="0" presId="urn:microsoft.com/office/officeart/2005/8/layout/vList3"/>
    <dgm:cxn modelId="{5B1DC27C-5F48-466C-9E30-8E92ADC78B77}" type="presOf" srcId="{752CB2BB-4C26-40F4-BAE3-7A3F83722435}" destId="{2EB4B524-95FE-4ACD-B3BF-6F4D8BEDBC07}" srcOrd="0" destOrd="0" presId="urn:microsoft.com/office/officeart/2005/8/layout/vList3"/>
    <dgm:cxn modelId="{E48C1F3F-1D27-4811-8770-30BBDE0F4D7B}" srcId="{E50BFEA0-6BAF-4ADB-B68A-127649EC7DED}" destId="{A23D8910-B457-4B68-BF0B-8A4EF8959265}" srcOrd="0" destOrd="0" parTransId="{B1882FC9-F965-4F34-8EBB-F5288359A673}" sibTransId="{AE0738C3-2409-4D65-8F64-3FCD8C0B2AAB}"/>
    <dgm:cxn modelId="{1D83CBE7-BB03-42F1-A71E-E8F0FAD14C08}" type="presOf" srcId="{8E8933B3-AAEE-4FBC-A16F-CD29AE32D9D5}" destId="{A24D74F6-ECA1-4755-B7F5-FA5C7142522A}" srcOrd="0" destOrd="0" presId="urn:microsoft.com/office/officeart/2005/8/layout/vList3"/>
    <dgm:cxn modelId="{D5F5C3F5-6A9B-44F0-8FBA-B4E0D432EE87}" srcId="{E50BFEA0-6BAF-4ADB-B68A-127649EC7DED}" destId="{752CB2BB-4C26-40F4-BAE3-7A3F83722435}" srcOrd="3" destOrd="0" parTransId="{74F805F5-6B9A-428C-9C54-A77795866CA7}" sibTransId="{CF291A56-7E93-4D8C-8943-7B60C4B479E8}"/>
    <dgm:cxn modelId="{BE6454D1-ADF7-4141-99A9-53604F88709E}" type="presOf" srcId="{A23D8910-B457-4B68-BF0B-8A4EF8959265}" destId="{2D17AEB2-FD93-4070-9144-C66F148E07DC}" srcOrd="0" destOrd="0" presId="urn:microsoft.com/office/officeart/2005/8/layout/vList3"/>
    <dgm:cxn modelId="{DB8656D1-62CB-43D6-A9AC-22A809DA231A}" type="presParOf" srcId="{2D47556D-DAAB-4A6E-B898-D3D5C075F793}" destId="{7085EC71-8F0A-4888-9BBC-C252592FE0EC}" srcOrd="0" destOrd="0" presId="urn:microsoft.com/office/officeart/2005/8/layout/vList3"/>
    <dgm:cxn modelId="{A1E49B2F-6EAD-4DCC-8719-EE6FC87D2AA9}" type="presParOf" srcId="{7085EC71-8F0A-4888-9BBC-C252592FE0EC}" destId="{FEDA5F03-ABE3-4E0E-8AD1-DFA5FF800B1D}" srcOrd="0" destOrd="0" presId="urn:microsoft.com/office/officeart/2005/8/layout/vList3"/>
    <dgm:cxn modelId="{9A4FA06F-0780-4D5A-AB97-39D57507B5BA}" type="presParOf" srcId="{7085EC71-8F0A-4888-9BBC-C252592FE0EC}" destId="{2D17AEB2-FD93-4070-9144-C66F148E07DC}" srcOrd="1" destOrd="0" presId="urn:microsoft.com/office/officeart/2005/8/layout/vList3"/>
    <dgm:cxn modelId="{2D81C0F3-0257-41AA-86C9-8AC9750F7E0A}" type="presParOf" srcId="{2D47556D-DAAB-4A6E-B898-D3D5C075F793}" destId="{2B66082A-0538-45C3-A754-7C376A7B279D}" srcOrd="1" destOrd="0" presId="urn:microsoft.com/office/officeart/2005/8/layout/vList3"/>
    <dgm:cxn modelId="{0192D937-A1A0-4FE8-AE3F-2BBBD36D5D6C}" type="presParOf" srcId="{2D47556D-DAAB-4A6E-B898-D3D5C075F793}" destId="{5C4FE085-4467-4005-B88D-FA595FFAA2D9}" srcOrd="2" destOrd="0" presId="urn:microsoft.com/office/officeart/2005/8/layout/vList3"/>
    <dgm:cxn modelId="{7A895CB7-2FED-4528-B820-DEF413A2E679}" type="presParOf" srcId="{5C4FE085-4467-4005-B88D-FA595FFAA2D9}" destId="{5AEE80E9-959D-4FDD-A30B-4B8B5B334EBB}" srcOrd="0" destOrd="0" presId="urn:microsoft.com/office/officeart/2005/8/layout/vList3"/>
    <dgm:cxn modelId="{187D0F9B-B1DC-41E6-B95D-C16CAC8B686B}" type="presParOf" srcId="{5C4FE085-4467-4005-B88D-FA595FFAA2D9}" destId="{87C10B3C-5D46-4D69-AA22-93DE7ED55864}" srcOrd="1" destOrd="0" presId="urn:microsoft.com/office/officeart/2005/8/layout/vList3"/>
    <dgm:cxn modelId="{ACAAE835-81E1-4AAC-A32D-88D050DCBB6A}" type="presParOf" srcId="{2D47556D-DAAB-4A6E-B898-D3D5C075F793}" destId="{124750B0-4505-4EEB-93DF-A4CAB63580D1}" srcOrd="3" destOrd="0" presId="urn:microsoft.com/office/officeart/2005/8/layout/vList3"/>
    <dgm:cxn modelId="{1385AD58-18ED-42E2-A74C-826740A910CA}" type="presParOf" srcId="{2D47556D-DAAB-4A6E-B898-D3D5C075F793}" destId="{676DEBF2-38E5-43AF-BC29-1C64B423EC63}" srcOrd="4" destOrd="0" presId="urn:microsoft.com/office/officeart/2005/8/layout/vList3"/>
    <dgm:cxn modelId="{7F73B177-7474-434B-82C4-C5E38904C575}" type="presParOf" srcId="{676DEBF2-38E5-43AF-BC29-1C64B423EC63}" destId="{971FDDCD-36A4-48A1-8BF9-2D3F61F6211E}" srcOrd="0" destOrd="0" presId="urn:microsoft.com/office/officeart/2005/8/layout/vList3"/>
    <dgm:cxn modelId="{081226DF-7133-49B3-8A7A-F9F65127DD0E}" type="presParOf" srcId="{676DEBF2-38E5-43AF-BC29-1C64B423EC63}" destId="{A24D74F6-ECA1-4755-B7F5-FA5C7142522A}" srcOrd="1" destOrd="0" presId="urn:microsoft.com/office/officeart/2005/8/layout/vList3"/>
    <dgm:cxn modelId="{1B9E2888-02F4-434A-B300-B989A54DBBE0}" type="presParOf" srcId="{2D47556D-DAAB-4A6E-B898-D3D5C075F793}" destId="{F708275F-1DCB-4867-80D8-919DE1274AE0}" srcOrd="5" destOrd="0" presId="urn:microsoft.com/office/officeart/2005/8/layout/vList3"/>
    <dgm:cxn modelId="{8FFC0EFE-E2BC-45FF-88D0-923BC5844680}" type="presParOf" srcId="{2D47556D-DAAB-4A6E-B898-D3D5C075F793}" destId="{2F1E9BFF-F448-4129-8EA4-A1190580D133}" srcOrd="6" destOrd="0" presId="urn:microsoft.com/office/officeart/2005/8/layout/vList3"/>
    <dgm:cxn modelId="{1131079C-8302-4477-8104-40E1B4324614}" type="presParOf" srcId="{2F1E9BFF-F448-4129-8EA4-A1190580D133}" destId="{17E8135E-4274-4DDA-8AA1-B298C712221E}" srcOrd="0" destOrd="0" presId="urn:microsoft.com/office/officeart/2005/8/layout/vList3"/>
    <dgm:cxn modelId="{F02C427D-FEFC-4ED3-867B-CC08BF47DC05}" type="presParOf" srcId="{2F1E9BFF-F448-4129-8EA4-A1190580D133}" destId="{2EB4B524-95FE-4ACD-B3BF-6F4D8BEDBC0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CEDAF1-A1DD-4516-8388-EAB091672C19}">
      <dsp:nvSpPr>
        <dsp:cNvPr id="0" name=""/>
        <dsp:cNvSpPr/>
      </dsp:nvSpPr>
      <dsp:spPr>
        <a:xfrm>
          <a:off x="-4931243" y="-755626"/>
          <a:ext cx="5873037" cy="5873037"/>
        </a:xfrm>
        <a:prstGeom prst="blockArc">
          <a:avLst>
            <a:gd name="adj1" fmla="val 18900000"/>
            <a:gd name="adj2" fmla="val 2700000"/>
            <a:gd name="adj3" fmla="val 368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EB180-2A64-4519-9A45-EC277BB4C77A}">
      <dsp:nvSpPr>
        <dsp:cNvPr id="0" name=""/>
        <dsp:cNvSpPr/>
      </dsp:nvSpPr>
      <dsp:spPr>
        <a:xfrm>
          <a:off x="493184" y="335333"/>
          <a:ext cx="5984159" cy="671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20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300" kern="1200" dirty="0" smtClean="0"/>
            <a:t>Sav bázis elméletek</a:t>
          </a:r>
          <a:endParaRPr lang="hu-HU" sz="3300" kern="1200" dirty="0"/>
        </a:p>
      </dsp:txBody>
      <dsp:txXfrm>
        <a:off x="493184" y="335333"/>
        <a:ext cx="5984159" cy="671016"/>
      </dsp:txXfrm>
    </dsp:sp>
    <dsp:sp modelId="{28201A2A-AD96-4913-96A1-5987A061C87C}">
      <dsp:nvSpPr>
        <dsp:cNvPr id="0" name=""/>
        <dsp:cNvSpPr/>
      </dsp:nvSpPr>
      <dsp:spPr>
        <a:xfrm>
          <a:off x="73798" y="251456"/>
          <a:ext cx="838771" cy="8387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DFB628-6834-49C7-A5FD-BAB1491A9D57}">
      <dsp:nvSpPr>
        <dsp:cNvPr id="0" name=""/>
        <dsp:cNvSpPr/>
      </dsp:nvSpPr>
      <dsp:spPr>
        <a:xfrm>
          <a:off x="877893" y="1342033"/>
          <a:ext cx="5599450" cy="671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20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300" kern="1200" dirty="0" smtClean="0"/>
            <a:t>Fontosabb savak, bázisok</a:t>
          </a:r>
          <a:endParaRPr lang="hu-HU" sz="3300" kern="1200" dirty="0"/>
        </a:p>
      </dsp:txBody>
      <dsp:txXfrm>
        <a:off x="877893" y="1342033"/>
        <a:ext cx="5599450" cy="671016"/>
      </dsp:txXfrm>
    </dsp:sp>
    <dsp:sp modelId="{20839553-208F-44E0-9B89-E15C8C5D9765}">
      <dsp:nvSpPr>
        <dsp:cNvPr id="0" name=""/>
        <dsp:cNvSpPr/>
      </dsp:nvSpPr>
      <dsp:spPr>
        <a:xfrm>
          <a:off x="458508" y="1258156"/>
          <a:ext cx="838771" cy="8387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AD3A1F-6D1D-4E35-808C-69AC1F86A069}">
      <dsp:nvSpPr>
        <dsp:cNvPr id="0" name=""/>
        <dsp:cNvSpPr/>
      </dsp:nvSpPr>
      <dsp:spPr>
        <a:xfrm>
          <a:off x="877893" y="2348733"/>
          <a:ext cx="5599450" cy="671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20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300" kern="1200" dirty="0" smtClean="0"/>
            <a:t>Kémhatás számolása, a pH</a:t>
          </a:r>
        </a:p>
      </dsp:txBody>
      <dsp:txXfrm>
        <a:off x="877893" y="2348733"/>
        <a:ext cx="5599450" cy="671016"/>
      </dsp:txXfrm>
    </dsp:sp>
    <dsp:sp modelId="{761F199C-2E16-4FE0-8127-F4D6683CFDBD}">
      <dsp:nvSpPr>
        <dsp:cNvPr id="0" name=""/>
        <dsp:cNvSpPr/>
      </dsp:nvSpPr>
      <dsp:spPr>
        <a:xfrm>
          <a:off x="458508" y="2264856"/>
          <a:ext cx="838771" cy="8387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10D08E-E065-48EB-8268-B0BA94385E54}">
      <dsp:nvSpPr>
        <dsp:cNvPr id="0" name=""/>
        <dsp:cNvSpPr/>
      </dsp:nvSpPr>
      <dsp:spPr>
        <a:xfrm>
          <a:off x="493184" y="3355433"/>
          <a:ext cx="5984159" cy="6710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2620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300" kern="1200" dirty="0" smtClean="0"/>
            <a:t>Indikátorok</a:t>
          </a:r>
          <a:endParaRPr lang="hu-HU" sz="3300" kern="1200" dirty="0"/>
        </a:p>
      </dsp:txBody>
      <dsp:txXfrm>
        <a:off x="493184" y="3355433"/>
        <a:ext cx="5984159" cy="671016"/>
      </dsp:txXfrm>
    </dsp:sp>
    <dsp:sp modelId="{4D5A9192-EF40-4543-BBA3-3F86FF37C540}">
      <dsp:nvSpPr>
        <dsp:cNvPr id="0" name=""/>
        <dsp:cNvSpPr/>
      </dsp:nvSpPr>
      <dsp:spPr>
        <a:xfrm>
          <a:off x="73798" y="3271556"/>
          <a:ext cx="838771" cy="8387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DF926-7248-411F-B1DE-EA29E38CDBA7}">
      <dsp:nvSpPr>
        <dsp:cNvPr id="0" name=""/>
        <dsp:cNvSpPr/>
      </dsp:nvSpPr>
      <dsp:spPr>
        <a:xfrm>
          <a:off x="41" y="482150"/>
          <a:ext cx="3998917" cy="15995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000" kern="1200" dirty="0" smtClean="0"/>
            <a:t>Arrhenius</a:t>
          </a:r>
          <a:endParaRPr lang="hu-HU" sz="4000" kern="1200" dirty="0"/>
        </a:p>
      </dsp:txBody>
      <dsp:txXfrm>
        <a:off x="41" y="482150"/>
        <a:ext cx="3998917" cy="1599566"/>
      </dsp:txXfrm>
    </dsp:sp>
    <dsp:sp modelId="{819F2D88-412E-4DBE-AA50-644BAA24FB28}">
      <dsp:nvSpPr>
        <dsp:cNvPr id="0" name=""/>
        <dsp:cNvSpPr/>
      </dsp:nvSpPr>
      <dsp:spPr>
        <a:xfrm>
          <a:off x="41" y="2081716"/>
          <a:ext cx="3998917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Sav: az a vegyület ami az oldat hidrogén-ion koncentrációját növeli</a:t>
          </a:r>
          <a:endParaRPr lang="hu-H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Bázis: az a vegyület ami az oldat hidroxid-ion koncentrációját növeli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hu-HU" sz="18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hu-HU" sz="1800" b="0" i="1" kern="1200" smtClean="0">
                      <a:latin typeface="Cambria Math" panose="02040503050406030204" pitchFamily="18" charset="0"/>
                    </a:rPr>
                    <m:t>𝐻</m:t>
                  </m:r>
                </m:e>
                <m:sub>
                  <m:r>
                    <a:rPr lang="hu-HU" sz="1800" b="0" i="1" kern="1200" smtClean="0">
                      <a:latin typeface="Cambria Math" panose="02040503050406030204" pitchFamily="18" charset="0"/>
                    </a:rPr>
                    <m:t>2</m:t>
                  </m:r>
                </m:sub>
              </m:sSub>
            </m:oMath>
          </a14:m>
          <a:r>
            <a:rPr lang="hu-HU" sz="1800" kern="1200" dirty="0" smtClean="0"/>
            <a:t>0  </a:t>
          </a:r>
          <a:r>
            <a:rPr lang="hu-HU" sz="18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→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hu-HU" sz="1800" i="1" kern="1200" smtClean="0">
                      <a:latin typeface="Cambria Math" panose="02040503050406030204" pitchFamily="18" charset="0"/>
                    </a:rPr>
                  </m:ctrlPr>
                </m:sSupPr>
                <m:e>
                  <m:r>
                    <a:rPr lang="hu-HU" sz="1800" b="0" i="1" kern="1200" smtClean="0">
                      <a:latin typeface="Cambria Math" panose="02040503050406030204" pitchFamily="18" charset="0"/>
                    </a:rPr>
                    <m:t>   </m:t>
                  </m:r>
                  <m:r>
                    <a:rPr lang="hu-HU" sz="1800" b="0" i="1" kern="1200" smtClean="0">
                      <a:latin typeface="Cambria Math" panose="02040503050406030204" pitchFamily="18" charset="0"/>
                    </a:rPr>
                    <m:t>𝐻</m:t>
                  </m:r>
                </m:e>
                <m:sup>
                  <m:r>
                    <a:rPr lang="hu-HU" sz="1800" b="0" i="1" kern="1200" smtClean="0">
                      <a:latin typeface="Cambria Math" panose="02040503050406030204" pitchFamily="18" charset="0"/>
                    </a:rPr>
                    <m:t>+</m:t>
                  </m:r>
                </m:sup>
              </m:sSup>
            </m:oMath>
          </a14:m>
          <a:r>
            <a:rPr lang="hu-HU" sz="1800" kern="1200" dirty="0" smtClean="0"/>
            <a:t>+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hu-HU" sz="1800" i="1" kern="1200" smtClean="0">
                      <a:latin typeface="Cambria Math" panose="02040503050406030204" pitchFamily="18" charset="0"/>
                    </a:rPr>
                  </m:ctrlPr>
                </m:sSupPr>
                <m:e>
                  <m:r>
                    <m:rPr>
                      <m:nor/>
                    </m:rPr>
                    <a:rPr lang="hu-HU" sz="1800" b="0" i="0" kern="1200" smtClean="0">
                      <a:latin typeface="Cambria Math" panose="02040503050406030204" pitchFamily="18" charset="0"/>
                    </a:rPr>
                    <m:t> </m:t>
                  </m:r>
                  <m:r>
                    <m:rPr>
                      <m:nor/>
                    </m:rPr>
                    <a:rPr lang="hu-HU" sz="1800" kern="1200" dirty="0" smtClean="0"/>
                    <m:t>OH</m:t>
                  </m:r>
                </m:e>
                <m:sup>
                  <m:r>
                    <m:rPr>
                      <m:nor/>
                    </m:rPr>
                    <a:rPr lang="hu-HU" sz="1800" kern="1200" dirty="0" smtClean="0"/>
                    <m:t>−</m:t>
                  </m:r>
                </m:sup>
              </m:sSup>
            </m:oMath>
          </a14:m>
          <a:endParaRPr lang="hu-HU" sz="2800" kern="1200" dirty="0"/>
        </a:p>
      </dsp:txBody>
      <dsp:txXfrm>
        <a:off x="41" y="2081716"/>
        <a:ext cx="3998917" cy="2854800"/>
      </dsp:txXfrm>
    </dsp:sp>
    <dsp:sp modelId="{E182E2A2-A589-4C30-9214-8FEB382F5B0A}">
      <dsp:nvSpPr>
        <dsp:cNvPr id="0" name=""/>
        <dsp:cNvSpPr/>
      </dsp:nvSpPr>
      <dsp:spPr>
        <a:xfrm>
          <a:off x="4558807" y="482150"/>
          <a:ext cx="3998917" cy="15995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162560" rIns="284480" bIns="16256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000" kern="1200" dirty="0" smtClean="0"/>
            <a:t>Brönsted</a:t>
          </a:r>
          <a:endParaRPr lang="hu-HU" sz="4000" kern="1200" dirty="0"/>
        </a:p>
      </dsp:txBody>
      <dsp:txXfrm>
        <a:off x="4558807" y="482150"/>
        <a:ext cx="3998917" cy="1599566"/>
      </dsp:txXfrm>
    </dsp:sp>
    <dsp:sp modelId="{9D4839B6-83E0-44F8-93CC-7F8055B23CEE}">
      <dsp:nvSpPr>
        <dsp:cNvPr id="0" name=""/>
        <dsp:cNvSpPr/>
      </dsp:nvSpPr>
      <dsp:spPr>
        <a:xfrm>
          <a:off x="4558807" y="2081716"/>
          <a:ext cx="3998917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Protont leadó ion/molekula: sav</a:t>
          </a:r>
          <a:endParaRPr lang="hu-HU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Protont felvevő ion/molekula: bázis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600" kern="1200" dirty="0" smtClean="0"/>
            <a:t>H2O(f)+NH3(g) </a:t>
          </a:r>
          <a14:m xmlns:a14="http://schemas.microsoft.com/office/drawing/2010/main">
            <m:oMath xmlns:m="http://schemas.openxmlformats.org/officeDocument/2006/math">
              <m:r>
                <a:rPr lang="hu-HU" sz="1600" i="1" kern="1200" dirty="0" smtClean="0">
                  <a:latin typeface="Cambria Math" panose="02040503050406030204" pitchFamily="18" charset="0"/>
                </a:rPr>
                <m:t>↔</m:t>
              </m:r>
              <m:r>
                <a:rPr lang="hu-HU" sz="1600" i="1" kern="1200" dirty="0" smtClean="0">
                  <a:latin typeface="Cambria Math" panose="02040503050406030204" pitchFamily="18" charset="0"/>
                </a:rPr>
                <m:t>𝑁</m:t>
              </m:r>
              <m:sSubSup>
                <m:sSubSupPr>
                  <m:ctrlPr>
                    <a:rPr lang="hu-HU" sz="1600" i="1" kern="1200" dirty="0" smtClean="0">
                      <a:latin typeface="Cambria Math" panose="02040503050406030204" pitchFamily="18" charset="0"/>
                    </a:rPr>
                  </m:ctrlPr>
                </m:sSubSupPr>
                <m:e>
                  <m:r>
                    <a:rPr lang="hu-HU" sz="1600" i="1" kern="1200" dirty="0" smtClean="0">
                      <a:latin typeface="Cambria Math" panose="02040503050406030204" pitchFamily="18" charset="0"/>
                    </a:rPr>
                    <m:t>𝐻</m:t>
                  </m:r>
                </m:e>
                <m:sub>
                  <m:r>
                    <a:rPr lang="hu-HU" sz="1600" i="0" kern="1200" dirty="0" smtClean="0">
                      <a:latin typeface="Cambria Math" panose="02040503050406030204" pitchFamily="18" charset="0"/>
                    </a:rPr>
                    <m:t>4</m:t>
                  </m:r>
                </m:sub>
                <m:sup>
                  <m:r>
                    <a:rPr lang="hu-HU" sz="1600" i="0" kern="1200" dirty="0" smtClean="0">
                      <a:latin typeface="Cambria Math" panose="02040503050406030204" pitchFamily="18" charset="0"/>
                    </a:rPr>
                    <m:t>+</m:t>
                  </m:r>
                </m:sup>
              </m:sSubSup>
              <m:r>
                <a:rPr lang="hu-HU" sz="1600" b="0" i="1" kern="1200" dirty="0" smtClean="0">
                  <a:latin typeface="Cambria Math" panose="02040503050406030204" pitchFamily="18" charset="0"/>
                </a:rPr>
                <m:t>(</m:t>
              </m:r>
              <m:r>
                <a:rPr lang="hu-HU" sz="1600" b="0" i="1" kern="1200" dirty="0" smtClean="0">
                  <a:latin typeface="Cambria Math" panose="02040503050406030204" pitchFamily="18" charset="0"/>
                </a:rPr>
                <m:t>𝑎𝑞</m:t>
              </m:r>
              <m:r>
                <a:rPr lang="hu-HU" sz="1600" b="0" i="1" kern="1200" dirty="0" smtClean="0">
                  <a:latin typeface="Cambria Math" panose="02040503050406030204" pitchFamily="18" charset="0"/>
                </a:rPr>
                <m:t>)</m:t>
              </m:r>
            </m:oMath>
          </a14:m>
          <a:r>
            <a:rPr lang="hu-HU" sz="1600" kern="1200" dirty="0" smtClean="0"/>
            <a:t>+</a:t>
          </a:r>
          <a14:m xmlns:a14="http://schemas.microsoft.com/office/drawing/2010/main">
            <m:oMath xmlns:m="http://schemas.openxmlformats.org/officeDocument/2006/math">
              <m:sSup>
                <m:sSupPr>
                  <m:ctrlPr>
                    <a:rPr lang="hu-HU" sz="1600" i="1" kern="1200" dirty="0" smtClean="0">
                      <a:latin typeface="Cambria Math" panose="02040503050406030204" pitchFamily="18" charset="0"/>
                    </a:rPr>
                  </m:ctrlPr>
                </m:sSupPr>
                <m:e>
                  <m:r>
                    <a:rPr lang="hu-HU" sz="1600" b="0" i="1" kern="1200" dirty="0" smtClean="0">
                      <a:latin typeface="Cambria Math" panose="02040503050406030204" pitchFamily="18" charset="0"/>
                    </a:rPr>
                    <m:t>𝑂𝐻</m:t>
                  </m:r>
                </m:e>
                <m:sup>
                  <m:r>
                    <a:rPr lang="hu-HU" sz="1600" b="0" i="1" kern="1200" dirty="0" smtClean="0">
                      <a:latin typeface="Cambria Math" panose="02040503050406030204" pitchFamily="18" charset="0"/>
                    </a:rPr>
                    <m:t>−</m:t>
                  </m:r>
                </m:sup>
              </m:sSup>
              <m:r>
                <a:rPr lang="hu-HU" sz="1600" b="0" i="1" kern="1200" dirty="0" smtClean="0">
                  <a:latin typeface="Cambria Math" panose="02040503050406030204" pitchFamily="18" charset="0"/>
                </a:rPr>
                <m:t>(</m:t>
              </m:r>
              <m:r>
                <a:rPr lang="hu-HU" sz="1600" b="0" i="1" kern="1200" dirty="0" smtClean="0">
                  <a:latin typeface="Cambria Math" panose="02040503050406030204" pitchFamily="18" charset="0"/>
                </a:rPr>
                <m:t>𝑎𝑞</m:t>
              </m:r>
              <m:r>
                <a:rPr lang="hu-HU" sz="1600" b="0" i="1" kern="1200" dirty="0" smtClean="0">
                  <a:latin typeface="Cambria Math" panose="02040503050406030204" pitchFamily="18" charset="0"/>
                </a:rPr>
                <m:t>)</m:t>
              </m:r>
            </m:oMath>
          </a14:m>
          <a:endParaRPr lang="hu-HU" sz="1800" kern="1200" dirty="0" smtClean="0"/>
        </a:p>
      </dsp:txBody>
      <dsp:txXfrm>
        <a:off x="4558807" y="2081716"/>
        <a:ext cx="3998917" cy="28548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EAA6F-C846-4672-9FAB-8343462A3A72}">
      <dsp:nvSpPr>
        <dsp:cNvPr id="0" name=""/>
        <dsp:cNvSpPr/>
      </dsp:nvSpPr>
      <dsp:spPr>
        <a:xfrm>
          <a:off x="0" y="50"/>
          <a:ext cx="9149807" cy="936000"/>
        </a:xfrm>
        <a:prstGeom prst="roundRect">
          <a:avLst/>
        </a:prstGeom>
        <a:solidFill>
          <a:srgbClr val="FF0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600" kern="1200" dirty="0" smtClean="0"/>
            <a:t>Savak</a:t>
          </a:r>
          <a:endParaRPr lang="hu-HU" sz="3600" kern="1200" dirty="0"/>
        </a:p>
      </dsp:txBody>
      <dsp:txXfrm>
        <a:off x="45692" y="45742"/>
        <a:ext cx="9058423" cy="844616"/>
      </dsp:txXfrm>
    </dsp:sp>
    <dsp:sp modelId="{F29F0BEC-5E44-4A1E-B822-C1A08094D54A}">
      <dsp:nvSpPr>
        <dsp:cNvPr id="0" name=""/>
        <dsp:cNvSpPr/>
      </dsp:nvSpPr>
      <dsp:spPr>
        <a:xfrm>
          <a:off x="0" y="936050"/>
          <a:ext cx="9149807" cy="931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50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2000" b="0" kern="1200" dirty="0" smtClean="0"/>
            <a:t>Erős sav(teljesen disszociálnak. Ez azt jelenti hogy hidrogénionjukat leadják a vízmolekuláknak. ): sósav, kénsav, salétromsav</a:t>
          </a:r>
          <a:endParaRPr lang="hu-HU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2000" b="0" kern="1200" dirty="0" smtClean="0"/>
            <a:t>Gyenge sav(erősség függvényében disszociál):ecetsav, szénsav</a:t>
          </a:r>
        </a:p>
      </dsp:txBody>
      <dsp:txXfrm>
        <a:off x="0" y="936050"/>
        <a:ext cx="9149807" cy="931500"/>
      </dsp:txXfrm>
    </dsp:sp>
    <dsp:sp modelId="{3647EA48-7EE9-4036-8493-B610B8D137AA}">
      <dsp:nvSpPr>
        <dsp:cNvPr id="0" name=""/>
        <dsp:cNvSpPr/>
      </dsp:nvSpPr>
      <dsp:spPr>
        <a:xfrm>
          <a:off x="0" y="1867551"/>
          <a:ext cx="9149807" cy="936000"/>
        </a:xfrm>
        <a:prstGeom prst="roundRect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600" kern="1200" dirty="0" smtClean="0"/>
            <a:t>Bázisok</a:t>
          </a:r>
          <a:endParaRPr lang="hu-HU" sz="3600" kern="1200" dirty="0"/>
        </a:p>
      </dsp:txBody>
      <dsp:txXfrm>
        <a:off x="45692" y="1913243"/>
        <a:ext cx="9058423" cy="844616"/>
      </dsp:txXfrm>
    </dsp:sp>
    <dsp:sp modelId="{46A02447-2601-489A-8511-C68F3EC67713}">
      <dsp:nvSpPr>
        <dsp:cNvPr id="0" name=""/>
        <dsp:cNvSpPr/>
      </dsp:nvSpPr>
      <dsp:spPr>
        <a:xfrm>
          <a:off x="0" y="2803551"/>
          <a:ext cx="9149807" cy="82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050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2000" b="1" kern="1200" dirty="0" smtClean="0"/>
            <a:t>Erős bázis(teljesen disszociál):alkálifémek hidroxidjai(KOH, NaOH)</a:t>
          </a:r>
          <a:endParaRPr lang="hu-H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2000" b="1" kern="1200" dirty="0" smtClean="0"/>
            <a:t>Gyenge bázis(erősség függvényében disszociál):ammóniaoldat (NH3</a:t>
          </a:r>
          <a:r>
            <a:rPr lang="hu-HU" sz="1400" b="1" kern="1200" dirty="0" smtClean="0"/>
            <a:t>)</a:t>
          </a:r>
          <a:endParaRPr lang="hu-HU" sz="1400" b="1" kern="1200" dirty="0"/>
        </a:p>
      </dsp:txBody>
      <dsp:txXfrm>
        <a:off x="0" y="2803551"/>
        <a:ext cx="9149807" cy="828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17AEB2-FD93-4070-9144-C66F148E07DC}">
      <dsp:nvSpPr>
        <dsp:cNvPr id="0" name=""/>
        <dsp:cNvSpPr/>
      </dsp:nvSpPr>
      <dsp:spPr>
        <a:xfrm rot="10800000">
          <a:off x="1955522" y="3573"/>
          <a:ext cx="6849059" cy="92153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37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kern="1200" dirty="0" smtClean="0"/>
            <a:t>Erős sav - erős bázis: </a:t>
          </a:r>
          <a:r>
            <a:rPr lang="hu-HU" sz="2400" b="0" kern="1200" dirty="0" smtClean="0">
              <a:solidFill>
                <a:schemeClr val="bg1"/>
              </a:solidFill>
            </a:rPr>
            <a:t>Semleges só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kern="1200" dirty="0" smtClean="0"/>
            <a:t>(pl.NaCl)</a:t>
          </a:r>
          <a:endParaRPr lang="hu-HU" sz="2400" kern="1200" dirty="0"/>
        </a:p>
      </dsp:txBody>
      <dsp:txXfrm rot="10800000">
        <a:off x="2185905" y="3573"/>
        <a:ext cx="6618676" cy="921534"/>
      </dsp:txXfrm>
    </dsp:sp>
    <dsp:sp modelId="{FEDA5F03-ABE3-4E0E-8AD1-DFA5FF800B1D}">
      <dsp:nvSpPr>
        <dsp:cNvPr id="0" name=""/>
        <dsp:cNvSpPr/>
      </dsp:nvSpPr>
      <dsp:spPr>
        <a:xfrm>
          <a:off x="1494755" y="3573"/>
          <a:ext cx="921534" cy="921534"/>
        </a:xfrm>
        <a:prstGeom prst="ellipse">
          <a:avLst/>
        </a:prstGeom>
        <a:solidFill>
          <a:srgbClr val="00B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C10B3C-5D46-4D69-AA22-93DE7ED55864}">
      <dsp:nvSpPr>
        <dsp:cNvPr id="0" name=""/>
        <dsp:cNvSpPr/>
      </dsp:nvSpPr>
      <dsp:spPr>
        <a:xfrm rot="10800000">
          <a:off x="1955522" y="1200192"/>
          <a:ext cx="6849059" cy="92153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37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kern="1200" dirty="0" smtClean="0"/>
            <a:t>Gyenge sav - erős bázis: </a:t>
          </a:r>
          <a:r>
            <a:rPr lang="hu-HU" sz="2400" b="0" kern="1200" dirty="0" smtClean="0">
              <a:solidFill>
                <a:schemeClr val="bg1"/>
              </a:solidFill>
            </a:rPr>
            <a:t>Lúgos kémhatás </a:t>
          </a:r>
          <a:r>
            <a:rPr lang="hu-HU" sz="2400" kern="1200" dirty="0" smtClean="0"/>
            <a:t>(pl.Na</a:t>
          </a:r>
          <a:r>
            <a:rPr lang="hu-HU" sz="1400" kern="1200" dirty="0" smtClean="0"/>
            <a:t>2</a:t>
          </a:r>
          <a:r>
            <a:rPr lang="hu-HU" sz="2400" kern="1200" dirty="0" smtClean="0"/>
            <a:t>CO</a:t>
          </a:r>
          <a:r>
            <a:rPr lang="hu-HU" sz="1400" kern="1200" dirty="0" smtClean="0"/>
            <a:t>3</a:t>
          </a:r>
          <a:r>
            <a:rPr lang="hu-HU" sz="2400" kern="1200" dirty="0" smtClean="0"/>
            <a:t>)</a:t>
          </a:r>
          <a:endParaRPr lang="hu-HU" sz="2400" kern="1200" dirty="0"/>
        </a:p>
      </dsp:txBody>
      <dsp:txXfrm rot="10800000">
        <a:off x="2185905" y="1200192"/>
        <a:ext cx="6618676" cy="921534"/>
      </dsp:txXfrm>
    </dsp:sp>
    <dsp:sp modelId="{5AEE80E9-959D-4FDD-A30B-4B8B5B334EBB}">
      <dsp:nvSpPr>
        <dsp:cNvPr id="0" name=""/>
        <dsp:cNvSpPr/>
      </dsp:nvSpPr>
      <dsp:spPr>
        <a:xfrm>
          <a:off x="1494755" y="1200192"/>
          <a:ext cx="921534" cy="921534"/>
        </a:xfrm>
        <a:prstGeom prst="ellipse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4D74F6-ECA1-4755-B7F5-FA5C7142522A}">
      <dsp:nvSpPr>
        <dsp:cNvPr id="0" name=""/>
        <dsp:cNvSpPr/>
      </dsp:nvSpPr>
      <dsp:spPr>
        <a:xfrm rot="10800000">
          <a:off x="1955522" y="2396811"/>
          <a:ext cx="6849059" cy="92153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37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0" kern="1200" dirty="0" smtClean="0">
              <a:solidFill>
                <a:schemeClr val="bg1"/>
              </a:solidFill>
            </a:rPr>
            <a:t>Erős sav - gyenge bázis: Savas kémhatás (pl.NH</a:t>
          </a:r>
          <a:r>
            <a:rPr lang="hu-HU" sz="1400" b="0" kern="1200" dirty="0" smtClean="0">
              <a:solidFill>
                <a:schemeClr val="bg1"/>
              </a:solidFill>
            </a:rPr>
            <a:t>4</a:t>
          </a:r>
          <a:r>
            <a:rPr lang="hu-HU" sz="2400" b="0" kern="1200" dirty="0" smtClean="0">
              <a:solidFill>
                <a:schemeClr val="bg1"/>
              </a:solidFill>
            </a:rPr>
            <a:t>Cl)</a:t>
          </a:r>
          <a:endParaRPr lang="hu-HU" sz="2400" b="0" kern="1200" dirty="0">
            <a:solidFill>
              <a:schemeClr val="bg1"/>
            </a:solidFill>
          </a:endParaRPr>
        </a:p>
      </dsp:txBody>
      <dsp:txXfrm rot="10800000">
        <a:off x="2185905" y="2396811"/>
        <a:ext cx="6618676" cy="921534"/>
      </dsp:txXfrm>
    </dsp:sp>
    <dsp:sp modelId="{971FDDCD-36A4-48A1-8BF9-2D3F61F6211E}">
      <dsp:nvSpPr>
        <dsp:cNvPr id="0" name=""/>
        <dsp:cNvSpPr/>
      </dsp:nvSpPr>
      <dsp:spPr>
        <a:xfrm>
          <a:off x="1494755" y="2396811"/>
          <a:ext cx="921534" cy="921534"/>
        </a:xfrm>
        <a:prstGeom prst="ellipse">
          <a:avLst/>
        </a:prstGeom>
        <a:solidFill>
          <a:srgbClr val="FF000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B4B524-95FE-4ACD-B3BF-6F4D8BEDBC07}">
      <dsp:nvSpPr>
        <dsp:cNvPr id="0" name=""/>
        <dsp:cNvSpPr/>
      </dsp:nvSpPr>
      <dsp:spPr>
        <a:xfrm rot="10800000">
          <a:off x="1955522" y="3593430"/>
          <a:ext cx="6849059" cy="92153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371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0" kern="1200" dirty="0" smtClean="0">
              <a:solidFill>
                <a:schemeClr val="bg1"/>
              </a:solidFill>
            </a:rPr>
            <a:t>Gyenge sav - gyenge bázis: Semleges só (pl.(NH</a:t>
          </a:r>
          <a:r>
            <a:rPr lang="hu-HU" sz="1400" b="0" kern="1200" dirty="0" smtClean="0">
              <a:solidFill>
                <a:schemeClr val="bg1"/>
              </a:solidFill>
            </a:rPr>
            <a:t>4</a:t>
          </a:r>
          <a:r>
            <a:rPr lang="hu-HU" sz="2400" b="0" kern="1200" dirty="0" smtClean="0">
              <a:solidFill>
                <a:schemeClr val="bg1"/>
              </a:solidFill>
            </a:rPr>
            <a:t>)</a:t>
          </a:r>
          <a:r>
            <a:rPr lang="hu-HU" sz="1400" b="0" kern="1200" dirty="0" smtClean="0">
              <a:solidFill>
                <a:schemeClr val="bg1"/>
              </a:solidFill>
            </a:rPr>
            <a:t>2</a:t>
          </a:r>
          <a:r>
            <a:rPr lang="hu-HU" sz="2400" b="0" kern="1200" dirty="0" smtClean="0">
              <a:solidFill>
                <a:schemeClr val="bg1"/>
              </a:solidFill>
            </a:rPr>
            <a:t>CO</a:t>
          </a:r>
          <a:r>
            <a:rPr lang="hu-HU" sz="1400" b="0" kern="1200" dirty="0" smtClean="0">
              <a:solidFill>
                <a:schemeClr val="bg1"/>
              </a:solidFill>
            </a:rPr>
            <a:t>3</a:t>
          </a:r>
          <a:r>
            <a:rPr lang="hu-HU" sz="2100" kern="1200" dirty="0" smtClean="0"/>
            <a:t>)</a:t>
          </a:r>
          <a:endParaRPr lang="hu-HU" sz="2100" kern="1200" dirty="0"/>
        </a:p>
      </dsp:txBody>
      <dsp:txXfrm rot="10800000">
        <a:off x="2185905" y="3593430"/>
        <a:ext cx="6618676" cy="921534"/>
      </dsp:txXfrm>
    </dsp:sp>
    <dsp:sp modelId="{17E8135E-4274-4DDA-8AA1-B298C712221E}">
      <dsp:nvSpPr>
        <dsp:cNvPr id="0" name=""/>
        <dsp:cNvSpPr/>
      </dsp:nvSpPr>
      <dsp:spPr>
        <a:xfrm>
          <a:off x="1494755" y="3593430"/>
          <a:ext cx="921534" cy="921534"/>
        </a:xfrm>
        <a:prstGeom prst="ellipse">
          <a:avLst/>
        </a:prstGeom>
        <a:solidFill>
          <a:srgbClr val="00B05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9543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8661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6586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6412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724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59537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58540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2349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9102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0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381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51135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7411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9203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2579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dirty="0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3056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50933-8600-4BA7-AED3-4FA04AA97E4F}" type="datetimeFigureOut">
              <a:rPr lang="hu-HU" smtClean="0"/>
              <a:t>2022. 06. 07.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B7A281-179E-416B-AC0E-ACA4B40BCD26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780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Sav-Bázis reakciók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Balázs(2022.04.20)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4135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Tartalom</a:t>
            </a:r>
            <a:endParaRPr lang="hu-HU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34524548"/>
              </p:ext>
            </p:extLst>
          </p:nvPr>
        </p:nvGraphicFramePr>
        <p:xfrm>
          <a:off x="973909" y="1750424"/>
          <a:ext cx="6537234" cy="4361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698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135"/>
            <a:ext cx="8596668" cy="1320800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Sav-bázis elméletek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hu-HU" dirty="0" smtClean="0"/>
          </a:p>
          <a:p>
            <a:endParaRPr lang="hu-HU" dirty="0" smtClean="0"/>
          </a:p>
          <a:p>
            <a:pPr lvl="1"/>
            <a:endParaRPr lang="hu-HU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4250483367"/>
                  </p:ext>
                </p:extLst>
              </p:nvPr>
            </p:nvGraphicFramePr>
            <p:xfrm>
              <a:off x="298851" y="896015"/>
              <a:ext cx="8557766" cy="5418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4250483367"/>
                  </p:ext>
                </p:extLst>
              </p:nvPr>
            </p:nvGraphicFramePr>
            <p:xfrm>
              <a:off x="298851" y="896015"/>
              <a:ext cx="8557766" cy="5418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9757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hu-HU" sz="4000" dirty="0" smtClean="0">
                <a:solidFill>
                  <a:schemeClr val="tx1"/>
                </a:solidFill>
              </a:rPr>
              <a:t>Savak, bázisok</a:t>
            </a:r>
            <a:endParaRPr lang="hu-HU" sz="4000" dirty="0">
              <a:solidFill>
                <a:schemeClr val="tx1"/>
              </a:solidFill>
            </a:endParaRPr>
          </a:p>
        </p:txBody>
      </p:sp>
      <p:pic>
        <p:nvPicPr>
          <p:cNvPr id="3074" name="Picture 2" descr="Nincs elérhető leírá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94" y="4807131"/>
            <a:ext cx="6927735" cy="1946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66555476"/>
              </p:ext>
            </p:extLst>
          </p:nvPr>
        </p:nvGraphicFramePr>
        <p:xfrm>
          <a:off x="268513" y="1175530"/>
          <a:ext cx="9149807" cy="3631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08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Vizes oldatok kémhatása</a:t>
            </a:r>
            <a:endParaRPr lang="hu-HU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>
              <a:xfrm>
                <a:off x="285447" y="1638075"/>
                <a:ext cx="9759889" cy="3880773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hu-HU" sz="2400" dirty="0" smtClean="0"/>
                  <a:t>K=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hu-HU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p>
                                <m: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hu-HU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hu-HU" sz="2400" b="0" i="0" smtClean="0">
                                    <a:latin typeface="Cambria Math" panose="02040503050406030204" pitchFamily="18" charset="0"/>
                                  </a:rPr>
                                  <m:t>[</m:t>
                                </m:r>
                                <m:r>
                                  <m:rPr>
                                    <m:nor/>
                                  </m:rPr>
                                  <a:rPr lang="hu-HU" sz="2400" dirty="0" smtClean="0"/>
                                  <m:t>OH</m:t>
                                </m:r>
                              </m:e>
                              <m:sup>
                                <m:r>
                                  <m:rPr>
                                    <m:nor/>
                                  </m:rPr>
                                  <a:rPr lang="hu-HU" sz="2400" dirty="0" smtClean="0"/>
                                  <m:t>−</m:t>
                                </m:r>
                              </m:sup>
                            </m:sSup>
                            <m:r>
                              <a:rPr lang="hu-HU" sz="2400" b="0" i="1" dirty="0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lang="hu-HU" sz="24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hu-HU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b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  <m:sup>
                            <m:r>
                              <a:rPr lang="hu-HU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</m:oMath>
                </a14:m>
                <a:r>
                  <a:rPr lang="hu-HU" sz="2400" dirty="0" smtClean="0"/>
                  <a:t>   H3O+=H</a:t>
                </a:r>
                <a:r>
                  <a:rPr lang="hu-HU" sz="2000" dirty="0" smtClean="0"/>
                  <a:t>2</a:t>
                </a:r>
                <a:r>
                  <a:rPr lang="hu-HU" sz="2400" dirty="0" smtClean="0"/>
                  <a:t>O+H+</a:t>
                </a:r>
              </a:p>
              <a:p>
                <a:endParaRPr lang="hu-HU" sz="2000" dirty="0"/>
              </a:p>
              <a:p>
                <a:pPr marL="0" indent="0">
                  <a:buNone/>
                </a:pPr>
                <a:r>
                  <a:rPr lang="hu-HU" sz="2400" dirty="0" smtClean="0"/>
                  <a:t>Semleges kémhatás: </a:t>
                </a:r>
                <a:r>
                  <a:rPr lang="hu-HU" sz="2400" dirty="0" smtClean="0">
                    <a:solidFill>
                      <a:srgbClr val="0070C0"/>
                    </a:solidFill>
                  </a:rPr>
                  <a:t>hidroxid </a:t>
                </a:r>
                <a:r>
                  <a:rPr lang="hu-HU" sz="2400" smtClean="0">
                    <a:solidFill>
                      <a:srgbClr val="0070C0"/>
                    </a:solidFill>
                  </a:rPr>
                  <a:t>ion </a:t>
                </a:r>
                <a:r>
                  <a:rPr lang="hu-HU" sz="2400" smtClean="0">
                    <a:solidFill>
                      <a:srgbClr val="0070C0"/>
                    </a:solidFill>
                  </a:rPr>
                  <a:t>koncentráció </a:t>
                </a:r>
                <a:r>
                  <a:rPr lang="hu-HU" sz="2400" smtClean="0">
                    <a:solidFill>
                      <a:schemeClr val="tx1"/>
                    </a:solidFill>
                  </a:rPr>
                  <a:t>=</a:t>
                </a:r>
                <a:r>
                  <a:rPr lang="hu-HU" sz="2400" smtClean="0">
                    <a:solidFill>
                      <a:srgbClr val="FF0000"/>
                    </a:solidFill>
                  </a:rPr>
                  <a:t> </a:t>
                </a:r>
                <a:r>
                  <a:rPr lang="hu-HU" sz="2400" dirty="0" smtClean="0">
                    <a:solidFill>
                      <a:srgbClr val="FF0000"/>
                    </a:solidFill>
                  </a:rPr>
                  <a:t>oxónium ion koncentráció</a:t>
                </a:r>
              </a:p>
              <a:p>
                <a:endParaRPr lang="hu-HU" sz="2000" dirty="0"/>
              </a:p>
              <a:p>
                <a:pPr marL="0" indent="0">
                  <a:buNone/>
                </a:pPr>
                <a:r>
                  <a:rPr lang="hu-HU" sz="2400" dirty="0" smtClean="0"/>
                  <a:t>25 fokon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−14</m:t>
                        </m:r>
                      </m:sup>
                    </m:sSup>
                    <m:sSup>
                      <m:sSup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hu-HU" sz="2400" dirty="0" smtClean="0"/>
                          <m:t>(</m:t>
                        </m:r>
                        <m:f>
                          <m:fPr>
                            <m:ctrlPr>
                              <a:rPr lang="hu-HU" sz="24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sz="2400" b="0" i="1" dirty="0" smtClean="0">
                                <a:latin typeface="Cambria Math" panose="02040503050406030204" pitchFamily="18" charset="0"/>
                              </a:rPr>
                              <m:t>𝑚𝑜𝑙</m:t>
                            </m:r>
                          </m:num>
                          <m:den>
                            <m:sSup>
                              <m:sSupPr>
                                <m:ctrlPr>
                                  <a:rPr lang="hu-HU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400" b="0" i="1" dirty="0" smtClean="0">
                                    <a:latin typeface="Cambria Math" panose="02040503050406030204" pitchFamily="18" charset="0"/>
                                  </a:rPr>
                                  <m:t>𝑑𝑚</m:t>
                                </m:r>
                              </m:e>
                              <m:sup>
                                <m:r>
                                  <a:rPr lang="hu-HU" sz="2400" b="0" i="1" dirty="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m:rPr>
                            <m:nor/>
                          </m:rPr>
                          <a:rPr lang="hu-HU" sz="2400" dirty="0" smtClean="0"/>
                          <m:t>)</m:t>
                        </m:r>
                        <m:r>
                          <m:rPr>
                            <m:nor/>
                          </m:rPr>
                          <a:rPr lang="hu-HU" sz="2400" dirty="0"/>
                          <m:t> </m:t>
                        </m:r>
                      </m:e>
                      <m:sup>
                        <m:r>
                          <a:rPr lang="hu-HU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hu-HU" sz="2400" dirty="0" smtClean="0"/>
              </a:p>
              <a:p>
                <a:endParaRPr lang="hu-HU" sz="2400" dirty="0"/>
              </a:p>
              <a:p>
                <a:pPr marL="0" indent="0">
                  <a:buNone/>
                </a:pPr>
                <a:r>
                  <a:rPr lang="hu-HU" sz="2400" dirty="0" smtClean="0"/>
                  <a:t>pH=-lg[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p>
                      <m:sSupPr>
                        <m:ctrlPr>
                          <a:rPr lang="hu-H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hu-HU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hu-HU" sz="2400" dirty="0" smtClean="0"/>
                  <a:t>]</a:t>
                </a:r>
                <a:endParaRPr lang="hu-HU" sz="2400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5447" y="1638075"/>
                <a:ext cx="9759889" cy="3880773"/>
              </a:xfrm>
              <a:blipFill>
                <a:blip r:embed="rId2"/>
                <a:stretch>
                  <a:fillRect l="-999" b="-959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52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Sav-bázis reakciók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16619"/>
            <a:ext cx="10515600" cy="4351338"/>
          </a:xfrm>
        </p:spPr>
        <p:txBody>
          <a:bodyPr/>
          <a:lstStyle/>
          <a:p>
            <a:r>
              <a:rPr lang="hu-HU" dirty="0" smtClean="0"/>
              <a:t>A savak és bázisok egymással való reakciója a </a:t>
            </a:r>
            <a:r>
              <a:rPr lang="hu-HU" b="1" dirty="0" smtClean="0"/>
              <a:t>közömbösítés</a:t>
            </a:r>
          </a:p>
          <a:p>
            <a:r>
              <a:rPr lang="hu-HU" dirty="0" smtClean="0"/>
              <a:t>Ha a közömbösítés semleges kémhatást eredményez: </a:t>
            </a:r>
            <a:r>
              <a:rPr lang="hu-HU" b="1" dirty="0" smtClean="0"/>
              <a:t>semlegesítés</a:t>
            </a:r>
          </a:p>
          <a:p>
            <a:r>
              <a:rPr lang="hu-HU" dirty="0" smtClean="0"/>
              <a:t>Azt a reakciót ahol a víz protont ad le/vesz fel egy sótól hidrolízisnek nevezzük</a:t>
            </a:r>
            <a:endParaRPr lang="hu-HU" dirty="0"/>
          </a:p>
        </p:txBody>
      </p:sp>
      <p:pic>
        <p:nvPicPr>
          <p:cNvPr id="1026" name="Picture 2" descr="A pH-mérők használata, azaz minden, amit a pH-mérésről tudni lehet – 1. rés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57" y="3182439"/>
            <a:ext cx="8362384" cy="2810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3490682" y="6488668"/>
            <a:ext cx="2541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Forrás:hannainst.hu</a:t>
            </a:r>
          </a:p>
        </p:txBody>
      </p:sp>
    </p:spTree>
    <p:extLst>
      <p:ext uri="{BB962C8B-B14F-4D97-AF65-F5344CB8AC3E}">
        <p14:creationId xmlns:p14="http://schemas.microsoft.com/office/powerpoint/2010/main" val="369921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Só hidrolízis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pPr lvl="1"/>
            <a:endParaRPr lang="hu-HU" dirty="0" smtClean="0"/>
          </a:p>
          <a:p>
            <a:pPr lvl="1"/>
            <a:endParaRPr lang="hu-HU" sz="1050" dirty="0"/>
          </a:p>
          <a:p>
            <a:pPr lvl="1"/>
            <a:endParaRPr lang="hu-HU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93160107"/>
              </p:ext>
            </p:extLst>
          </p:nvPr>
        </p:nvGraphicFramePr>
        <p:xfrm>
          <a:off x="-1025335" y="1522824"/>
          <a:ext cx="10299337" cy="451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890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Indikátorok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171011"/>
            <a:ext cx="9313746" cy="3880773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Az indikátorok feladata, hogy az adott kémhatást jól látható színváltozással jelöljék.</a:t>
            </a:r>
          </a:p>
          <a:p>
            <a:endParaRPr lang="hu-HU" dirty="0"/>
          </a:p>
        </p:txBody>
      </p:sp>
      <p:pic>
        <p:nvPicPr>
          <p:cNvPr id="2050" name="Picture 2" descr="Szervetlen kémia | Sulinet Tudásbáz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339"/>
            <a:ext cx="7537552" cy="30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-770027" y="4373785"/>
            <a:ext cx="8425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200" dirty="0"/>
              <a:t>Forrás</a:t>
            </a:r>
            <a:r>
              <a:rPr lang="hu-HU" sz="1200" dirty="0" smtClean="0"/>
              <a:t>: https</a:t>
            </a:r>
            <a:r>
              <a:rPr lang="hu-HU" sz="1200" dirty="0"/>
              <a:t>://tudasbazis.sulinet.hu/</a:t>
            </a:r>
          </a:p>
        </p:txBody>
      </p:sp>
      <p:pic>
        <p:nvPicPr>
          <p:cNvPr id="1026" name="Picture 2" descr="INDIKÁTOR PAPÍR 1-14 PH/5M Univerzális indikátor papír 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6136" r="94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60" y="4769981"/>
            <a:ext cx="1943471" cy="1943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Fenolftalein – Wikipédia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929" y="4940530"/>
            <a:ext cx="1774587" cy="158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21212" r="89394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35814" y="4375035"/>
            <a:ext cx="1560720" cy="2482965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1038549" y="6344120"/>
            <a:ext cx="1254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pH papír</a:t>
            </a:r>
            <a:endParaRPr lang="hu-HU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3768776" y="6344120"/>
            <a:ext cx="1529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Fenolftalein</a:t>
            </a:r>
            <a:endParaRPr lang="hu-HU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173566" y="6333880"/>
            <a:ext cx="1723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Metil narancs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848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248</TotalTime>
  <Words>368</Words>
  <Application>Microsoft Office PowerPoint</Application>
  <PresentationFormat>Szélesvásznú</PresentationFormat>
  <Paragraphs>51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Trebuchet MS</vt:lpstr>
      <vt:lpstr>Wingdings 3</vt:lpstr>
      <vt:lpstr>Fazetta</vt:lpstr>
      <vt:lpstr>Sav-Bázis reakciók</vt:lpstr>
      <vt:lpstr>Tartalom</vt:lpstr>
      <vt:lpstr>Sav-bázis elméletek</vt:lpstr>
      <vt:lpstr>Savak, bázisok</vt:lpstr>
      <vt:lpstr>Vizes oldatok kémhatása</vt:lpstr>
      <vt:lpstr>Sav-bázis reakciók</vt:lpstr>
      <vt:lpstr>Só hidrolízis</vt:lpstr>
      <vt:lpstr>Indikátorok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Sav-Bázis reakciók</dc:title>
  <dc:creator>Horváth Balázs</dc:creator>
  <cp:lastModifiedBy>Felhasználó</cp:lastModifiedBy>
  <cp:revision>28</cp:revision>
  <dcterms:created xsi:type="dcterms:W3CDTF">2020-09-20T11:19:39Z</dcterms:created>
  <dcterms:modified xsi:type="dcterms:W3CDTF">2022-06-07T14:55:34Z</dcterms:modified>
</cp:coreProperties>
</file>