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9A0AD9-1265-4ED4-BF2E-063B8D4E0AB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E2A843D-A68F-43AF-98F9-F25AEE01D7C9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err="1" smtClean="0"/>
            <a:t>Redoxi</a:t>
          </a:r>
          <a:r>
            <a:rPr lang="hu-HU" dirty="0" smtClean="0"/>
            <a:t> reakciók az elektronátmenettel járó reakciók</a:t>
          </a:r>
          <a:endParaRPr lang="hu-HU" dirty="0"/>
        </a:p>
      </dgm:t>
    </dgm:pt>
    <dgm:pt modelId="{F364921E-82E5-45FD-AE5D-703F85D18DD4}" type="parTrans" cxnId="{E733C653-1AFD-4085-9DE6-08AC8CA93C64}">
      <dgm:prSet/>
      <dgm:spPr/>
      <dgm:t>
        <a:bodyPr/>
        <a:lstStyle/>
        <a:p>
          <a:endParaRPr lang="hu-HU"/>
        </a:p>
      </dgm:t>
    </dgm:pt>
    <dgm:pt modelId="{3E478522-9FB7-4919-A3E4-2EFAA9998FEE}" type="sibTrans" cxnId="{E733C653-1AFD-4085-9DE6-08AC8CA93C64}">
      <dgm:prSet/>
      <dgm:spPr/>
      <dgm:t>
        <a:bodyPr/>
        <a:lstStyle/>
        <a:p>
          <a:endParaRPr lang="hu-HU"/>
        </a:p>
      </dgm:t>
    </dgm:pt>
    <dgm:pt modelId="{DA378016-D19F-487C-A94F-E0D1A1EB3673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Egyidejű elektron leadás és felvétel történik</a:t>
          </a:r>
          <a:endParaRPr lang="hu-HU" dirty="0"/>
        </a:p>
      </dgm:t>
    </dgm:pt>
    <dgm:pt modelId="{1CE23709-FC4E-4289-B4B2-31A996E4F9F6}" type="parTrans" cxnId="{470EB9B2-87D9-4573-8573-163273AB7AB7}">
      <dgm:prSet/>
      <dgm:spPr/>
      <dgm:t>
        <a:bodyPr/>
        <a:lstStyle/>
        <a:p>
          <a:endParaRPr lang="hu-HU"/>
        </a:p>
      </dgm:t>
    </dgm:pt>
    <dgm:pt modelId="{7CE02394-13D8-48B6-AC14-E0A17DCFA3DA}" type="sibTrans" cxnId="{470EB9B2-87D9-4573-8573-163273AB7AB7}">
      <dgm:prSet/>
      <dgm:spPr/>
      <dgm:t>
        <a:bodyPr/>
        <a:lstStyle/>
        <a:p>
          <a:endParaRPr lang="hu-HU"/>
        </a:p>
      </dgm:t>
    </dgm:pt>
    <dgm:pt modelId="{10A432BC-A66D-4805-BD74-EFB1D6C58A7F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Oxidáció - elektron leadás - oxidációs szám nő</a:t>
          </a:r>
          <a:endParaRPr lang="hu-HU" dirty="0"/>
        </a:p>
      </dgm:t>
    </dgm:pt>
    <dgm:pt modelId="{7B1A4974-6034-4774-8BF9-CD5EB5DB98DC}" type="parTrans" cxnId="{1909086C-9FEE-4232-9887-B8DC67755FB5}">
      <dgm:prSet/>
      <dgm:spPr/>
      <dgm:t>
        <a:bodyPr/>
        <a:lstStyle/>
        <a:p>
          <a:endParaRPr lang="hu-HU"/>
        </a:p>
      </dgm:t>
    </dgm:pt>
    <dgm:pt modelId="{9845CB41-D32D-490E-B29B-E8536A992CC3}" type="sibTrans" cxnId="{1909086C-9FEE-4232-9887-B8DC67755FB5}">
      <dgm:prSet/>
      <dgm:spPr/>
      <dgm:t>
        <a:bodyPr/>
        <a:lstStyle/>
        <a:p>
          <a:endParaRPr lang="hu-HU"/>
        </a:p>
      </dgm:t>
    </dgm:pt>
    <dgm:pt modelId="{474A886A-1046-4F68-9B0C-744DC05EED91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Redukció - elektron felvétel - oxidációs szám csökken</a:t>
          </a:r>
          <a:endParaRPr lang="hu-HU" dirty="0"/>
        </a:p>
      </dgm:t>
    </dgm:pt>
    <dgm:pt modelId="{9A24B37B-14A2-40F5-998A-BC6A9A2B916A}" type="parTrans" cxnId="{F58C7D56-42BD-4DCB-A3C5-43CB8D125270}">
      <dgm:prSet/>
      <dgm:spPr/>
      <dgm:t>
        <a:bodyPr/>
        <a:lstStyle/>
        <a:p>
          <a:endParaRPr lang="hu-HU"/>
        </a:p>
      </dgm:t>
    </dgm:pt>
    <dgm:pt modelId="{A0E32C91-C433-4B2B-A20F-230BC9CB3AE4}" type="sibTrans" cxnId="{F58C7D56-42BD-4DCB-A3C5-43CB8D125270}">
      <dgm:prSet/>
      <dgm:spPr/>
      <dgm:t>
        <a:bodyPr/>
        <a:lstStyle/>
        <a:p>
          <a:endParaRPr lang="hu-HU"/>
        </a:p>
      </dgm:t>
    </dgm:pt>
    <dgm:pt modelId="{C50C03E6-BFC8-4001-8B6A-29DAFBD1480C}" type="pres">
      <dgm:prSet presAssocID="{AD9A0AD9-1265-4ED4-BF2E-063B8D4E0A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2198FF9-28EB-4D09-84B2-E73B06D0CCD0}" type="pres">
      <dgm:prSet presAssocID="{CE2A843D-A68F-43AF-98F9-F25AEE01D7C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8855801-5061-4811-8386-9D74200B6911}" type="pres">
      <dgm:prSet presAssocID="{3E478522-9FB7-4919-A3E4-2EFAA9998FEE}" presName="sibTrans" presStyleCnt="0"/>
      <dgm:spPr/>
    </dgm:pt>
    <dgm:pt modelId="{805DDC22-ECA7-43A3-8534-A0F9DC4CB8DC}" type="pres">
      <dgm:prSet presAssocID="{DA378016-D19F-487C-A94F-E0D1A1EB367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4C3B74B-74E7-4A1A-93B9-E17D0C7A4CBF}" type="pres">
      <dgm:prSet presAssocID="{7CE02394-13D8-48B6-AC14-E0A17DCFA3DA}" presName="sibTrans" presStyleCnt="0"/>
      <dgm:spPr/>
    </dgm:pt>
    <dgm:pt modelId="{0567C61D-61E4-4A19-ABB1-E2426EC62AF4}" type="pres">
      <dgm:prSet presAssocID="{10A432BC-A66D-4805-BD74-EFB1D6C58A7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945D55F-4745-4145-82FC-92F0220E8A7C}" type="pres">
      <dgm:prSet presAssocID="{9845CB41-D32D-490E-B29B-E8536A992CC3}" presName="sibTrans" presStyleCnt="0"/>
      <dgm:spPr/>
    </dgm:pt>
    <dgm:pt modelId="{D9AF7D77-60D2-46A7-8C82-52B7C069385E}" type="pres">
      <dgm:prSet presAssocID="{474A886A-1046-4F68-9B0C-744DC05EED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F284B66-8544-46CD-8FDC-74B870A6600F}" type="presOf" srcId="{474A886A-1046-4F68-9B0C-744DC05EED91}" destId="{D9AF7D77-60D2-46A7-8C82-52B7C069385E}" srcOrd="0" destOrd="0" presId="urn:microsoft.com/office/officeart/2005/8/layout/default"/>
    <dgm:cxn modelId="{71A4E7FB-7DF3-4859-A583-6CD534AFCF82}" type="presOf" srcId="{DA378016-D19F-487C-A94F-E0D1A1EB3673}" destId="{805DDC22-ECA7-43A3-8534-A0F9DC4CB8DC}" srcOrd="0" destOrd="0" presId="urn:microsoft.com/office/officeart/2005/8/layout/default"/>
    <dgm:cxn modelId="{1909086C-9FEE-4232-9887-B8DC67755FB5}" srcId="{AD9A0AD9-1265-4ED4-BF2E-063B8D4E0ABE}" destId="{10A432BC-A66D-4805-BD74-EFB1D6C58A7F}" srcOrd="2" destOrd="0" parTransId="{7B1A4974-6034-4774-8BF9-CD5EB5DB98DC}" sibTransId="{9845CB41-D32D-490E-B29B-E8536A992CC3}"/>
    <dgm:cxn modelId="{E733C653-1AFD-4085-9DE6-08AC8CA93C64}" srcId="{AD9A0AD9-1265-4ED4-BF2E-063B8D4E0ABE}" destId="{CE2A843D-A68F-43AF-98F9-F25AEE01D7C9}" srcOrd="0" destOrd="0" parTransId="{F364921E-82E5-45FD-AE5D-703F85D18DD4}" sibTransId="{3E478522-9FB7-4919-A3E4-2EFAA9998FEE}"/>
    <dgm:cxn modelId="{4D497770-1C1D-4450-A398-5821904B8A5C}" type="presOf" srcId="{AD9A0AD9-1265-4ED4-BF2E-063B8D4E0ABE}" destId="{C50C03E6-BFC8-4001-8B6A-29DAFBD1480C}" srcOrd="0" destOrd="0" presId="urn:microsoft.com/office/officeart/2005/8/layout/default"/>
    <dgm:cxn modelId="{AEA79B72-43E5-48E7-B128-59E5ED466C94}" type="presOf" srcId="{CE2A843D-A68F-43AF-98F9-F25AEE01D7C9}" destId="{A2198FF9-28EB-4D09-84B2-E73B06D0CCD0}" srcOrd="0" destOrd="0" presId="urn:microsoft.com/office/officeart/2005/8/layout/default"/>
    <dgm:cxn modelId="{F58C7D56-42BD-4DCB-A3C5-43CB8D125270}" srcId="{AD9A0AD9-1265-4ED4-BF2E-063B8D4E0ABE}" destId="{474A886A-1046-4F68-9B0C-744DC05EED91}" srcOrd="3" destOrd="0" parTransId="{9A24B37B-14A2-40F5-998A-BC6A9A2B916A}" sibTransId="{A0E32C91-C433-4B2B-A20F-230BC9CB3AE4}"/>
    <dgm:cxn modelId="{470EB9B2-87D9-4573-8573-163273AB7AB7}" srcId="{AD9A0AD9-1265-4ED4-BF2E-063B8D4E0ABE}" destId="{DA378016-D19F-487C-A94F-E0D1A1EB3673}" srcOrd="1" destOrd="0" parTransId="{1CE23709-FC4E-4289-B4B2-31A996E4F9F6}" sibTransId="{7CE02394-13D8-48B6-AC14-E0A17DCFA3DA}"/>
    <dgm:cxn modelId="{FBAA8DB7-8508-4586-B064-2C6137E03532}" type="presOf" srcId="{10A432BC-A66D-4805-BD74-EFB1D6C58A7F}" destId="{0567C61D-61E4-4A19-ABB1-E2426EC62AF4}" srcOrd="0" destOrd="0" presId="urn:microsoft.com/office/officeart/2005/8/layout/default"/>
    <dgm:cxn modelId="{17586CF0-A32D-453A-AD22-AFE5199A2352}" type="presParOf" srcId="{C50C03E6-BFC8-4001-8B6A-29DAFBD1480C}" destId="{A2198FF9-28EB-4D09-84B2-E73B06D0CCD0}" srcOrd="0" destOrd="0" presId="urn:microsoft.com/office/officeart/2005/8/layout/default"/>
    <dgm:cxn modelId="{BBD42B30-D1F7-44E3-86E5-0AFDC397FB12}" type="presParOf" srcId="{C50C03E6-BFC8-4001-8B6A-29DAFBD1480C}" destId="{B8855801-5061-4811-8386-9D74200B6911}" srcOrd="1" destOrd="0" presId="urn:microsoft.com/office/officeart/2005/8/layout/default"/>
    <dgm:cxn modelId="{BDAC3FF6-6E12-4E3D-8089-C0F165EB6B1E}" type="presParOf" srcId="{C50C03E6-BFC8-4001-8B6A-29DAFBD1480C}" destId="{805DDC22-ECA7-43A3-8534-A0F9DC4CB8DC}" srcOrd="2" destOrd="0" presId="urn:microsoft.com/office/officeart/2005/8/layout/default"/>
    <dgm:cxn modelId="{4FFF0B1A-EFFC-45FE-8824-FF6192926EBC}" type="presParOf" srcId="{C50C03E6-BFC8-4001-8B6A-29DAFBD1480C}" destId="{74C3B74B-74E7-4A1A-93B9-E17D0C7A4CBF}" srcOrd="3" destOrd="0" presId="urn:microsoft.com/office/officeart/2005/8/layout/default"/>
    <dgm:cxn modelId="{12B148A7-EA8F-47D1-B121-7BB97DB272C4}" type="presParOf" srcId="{C50C03E6-BFC8-4001-8B6A-29DAFBD1480C}" destId="{0567C61D-61E4-4A19-ABB1-E2426EC62AF4}" srcOrd="4" destOrd="0" presId="urn:microsoft.com/office/officeart/2005/8/layout/default"/>
    <dgm:cxn modelId="{92612731-68EA-44AA-8A54-2E0D9DA0DC70}" type="presParOf" srcId="{C50C03E6-BFC8-4001-8B6A-29DAFBD1480C}" destId="{4945D55F-4745-4145-82FC-92F0220E8A7C}" srcOrd="5" destOrd="0" presId="urn:microsoft.com/office/officeart/2005/8/layout/default"/>
    <dgm:cxn modelId="{7DBEFDCA-D43B-4C3A-B5A4-97E234DEDCB8}" type="presParOf" srcId="{C50C03E6-BFC8-4001-8B6A-29DAFBD1480C}" destId="{D9AF7D77-60D2-46A7-8C82-52B7C069385E}" srcOrd="6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F7A7DD-1E30-4752-9CDE-F344F516204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C072497-C51B-4501-B1B9-EA732372DAC5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>
              <a:latin typeface="Arial" panose="020B0604020202020204" pitchFamily="34" charset="0"/>
              <a:cs typeface="Arial" panose="020B0604020202020204" pitchFamily="34" charset="0"/>
            </a:rPr>
            <a:t>Az elektronátmenet során megváltozik a részecskék töltése.</a:t>
          </a:r>
          <a:endParaRPr lang="hu-HU" dirty="0"/>
        </a:p>
      </dgm:t>
    </dgm:pt>
    <dgm:pt modelId="{9FF2942E-5039-4AF2-BDEF-5898D512F28C}" type="parTrans" cxnId="{30A075AF-C3EB-4B44-87BD-7BAC9E941CC2}">
      <dgm:prSet/>
      <dgm:spPr/>
      <dgm:t>
        <a:bodyPr/>
        <a:lstStyle/>
        <a:p>
          <a:endParaRPr lang="hu-HU"/>
        </a:p>
      </dgm:t>
    </dgm:pt>
    <dgm:pt modelId="{EAFE8A67-1D4B-4653-88F2-ADCBF7EA0508}" type="sibTrans" cxnId="{30A075AF-C3EB-4B44-87BD-7BAC9E941CC2}">
      <dgm:prSet/>
      <dgm:spPr/>
      <dgm:t>
        <a:bodyPr/>
        <a:lstStyle/>
        <a:p>
          <a:endParaRPr lang="hu-HU"/>
        </a:p>
      </dgm:t>
    </dgm:pt>
    <dgm:pt modelId="{5EC0F003-28F6-4167-806C-091D1272E90F}">
      <dgm:prSet phldrT="[Szöveg]"/>
      <dgm:spPr>
        <a:solidFill>
          <a:srgbClr val="0070C0"/>
        </a:solidFill>
      </dgm:spPr>
      <dgm:t>
        <a:bodyPr/>
        <a:lstStyle/>
        <a:p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Redukálószer: </a:t>
          </a:r>
          <a:r>
            <a:rPr lang="hu-HU" dirty="0" smtClean="0">
              <a:latin typeface="Arial" panose="020B0604020202020204" pitchFamily="34" charset="0"/>
              <a:cs typeface="Arial" panose="020B0604020202020204" pitchFamily="34" charset="0"/>
            </a:rPr>
            <a:t>az a vegyület amelyik redukcióra kényszeríti a reakció partnert, miközben oxidálódik.</a:t>
          </a:r>
          <a:endParaRPr lang="hu-HU" dirty="0"/>
        </a:p>
      </dgm:t>
    </dgm:pt>
    <dgm:pt modelId="{23615E5A-BBEB-46F1-9C2B-815D742B0EC6}" type="parTrans" cxnId="{89C22047-AD5B-40E8-AEC2-A50AC7CB50E9}">
      <dgm:prSet/>
      <dgm:spPr/>
      <dgm:t>
        <a:bodyPr/>
        <a:lstStyle/>
        <a:p>
          <a:endParaRPr lang="hu-HU"/>
        </a:p>
      </dgm:t>
    </dgm:pt>
    <dgm:pt modelId="{BCA758B6-7690-4CCC-A8A4-D43E682EB05D}" type="sibTrans" cxnId="{89C22047-AD5B-40E8-AEC2-A50AC7CB50E9}">
      <dgm:prSet/>
      <dgm:spPr/>
      <dgm:t>
        <a:bodyPr/>
        <a:lstStyle/>
        <a:p>
          <a:endParaRPr lang="hu-HU"/>
        </a:p>
      </dgm:t>
    </dgm:pt>
    <dgm:pt modelId="{3BA9AEC5-38E1-4C81-994A-2E5845CC53D7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>
              <a:latin typeface="Arial" panose="020B0604020202020204" pitchFamily="34" charset="0"/>
              <a:cs typeface="Arial" panose="020B0604020202020204" pitchFamily="34" charset="0"/>
            </a:rPr>
            <a:t>Az oxidáció és redukció mindig egyidejűleg játszódik le.</a:t>
          </a:r>
          <a:endParaRPr lang="hu-HU" dirty="0"/>
        </a:p>
      </dgm:t>
    </dgm:pt>
    <dgm:pt modelId="{12396535-6E5F-4ECF-9B72-6AF73A27DEA8}" type="sibTrans" cxnId="{A47AF410-C089-411A-B893-4F05B8B45AA5}">
      <dgm:prSet/>
      <dgm:spPr/>
      <dgm:t>
        <a:bodyPr/>
        <a:lstStyle/>
        <a:p>
          <a:endParaRPr lang="hu-HU"/>
        </a:p>
      </dgm:t>
    </dgm:pt>
    <dgm:pt modelId="{3B5A09AC-CC1A-4BE2-89B5-B9F66401CAF1}" type="parTrans" cxnId="{A47AF410-C089-411A-B893-4F05B8B45AA5}">
      <dgm:prSet/>
      <dgm:spPr/>
      <dgm:t>
        <a:bodyPr/>
        <a:lstStyle/>
        <a:p>
          <a:endParaRPr lang="hu-HU"/>
        </a:p>
      </dgm:t>
    </dgm:pt>
    <dgm:pt modelId="{BA08C22C-964E-44E4-BB02-5D764FE4438D}">
      <dgm:prSet/>
      <dgm:spPr>
        <a:solidFill>
          <a:srgbClr val="0070C0"/>
        </a:solidFill>
      </dgm:spPr>
      <dgm:t>
        <a:bodyPr/>
        <a:lstStyle/>
        <a:p>
          <a:r>
            <a:rPr lang="hu-HU" b="1" dirty="0" smtClean="0">
              <a:latin typeface="Arial" panose="020B0604020202020204" pitchFamily="34" charset="0"/>
              <a:cs typeface="Arial" panose="020B0604020202020204" pitchFamily="34" charset="0"/>
            </a:rPr>
            <a:t>Oxidálószer: </a:t>
          </a:r>
          <a:r>
            <a:rPr lang="hu-HU" dirty="0" smtClean="0">
              <a:latin typeface="Arial" panose="020B0604020202020204" pitchFamily="34" charset="0"/>
              <a:cs typeface="Arial" panose="020B0604020202020204" pitchFamily="34" charset="0"/>
            </a:rPr>
            <a:t>az a vegyület amelyik oxidációra kényszeríti a reakció partnert, miközben </a:t>
          </a:r>
          <a:r>
            <a:rPr lang="hu-HU" dirty="0" err="1" smtClean="0">
              <a:latin typeface="Arial" panose="020B0604020202020204" pitchFamily="34" charset="0"/>
              <a:cs typeface="Arial" panose="020B0604020202020204" pitchFamily="34" charset="0"/>
            </a:rPr>
            <a:t>redukálódik</a:t>
          </a:r>
          <a:r>
            <a:rPr lang="hu-HU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8EC9FE7C-91BE-4DC9-A9A8-0AC6FE31D19D}" type="parTrans" cxnId="{FF28B86C-6CF9-412B-AE84-668407B0C850}">
      <dgm:prSet/>
      <dgm:spPr/>
      <dgm:t>
        <a:bodyPr/>
        <a:lstStyle/>
        <a:p>
          <a:endParaRPr lang="hu-HU"/>
        </a:p>
      </dgm:t>
    </dgm:pt>
    <dgm:pt modelId="{AA0A9AEE-6765-4662-AA6F-FAADFCF92D91}" type="sibTrans" cxnId="{FF28B86C-6CF9-412B-AE84-668407B0C850}">
      <dgm:prSet/>
      <dgm:spPr/>
      <dgm:t>
        <a:bodyPr/>
        <a:lstStyle/>
        <a:p>
          <a:endParaRPr lang="hu-HU"/>
        </a:p>
      </dgm:t>
    </dgm:pt>
    <dgm:pt modelId="{F4E03C89-15E7-4943-B41E-BE2DBC9E53C6}" type="pres">
      <dgm:prSet presAssocID="{D8F7A7DD-1E30-4752-9CDE-F344F516204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F5B634A1-FD1F-494F-B326-FA7F479D4A74}" type="pres">
      <dgm:prSet presAssocID="{D8F7A7DD-1E30-4752-9CDE-F344F516204A}" presName="Name1" presStyleCnt="0"/>
      <dgm:spPr/>
    </dgm:pt>
    <dgm:pt modelId="{353ACAFC-25F1-4C5F-AF3B-D6F33956A42E}" type="pres">
      <dgm:prSet presAssocID="{D8F7A7DD-1E30-4752-9CDE-F344F516204A}" presName="cycle" presStyleCnt="0"/>
      <dgm:spPr/>
    </dgm:pt>
    <dgm:pt modelId="{B4597977-CBD0-4346-AEC9-E11E9C3AF48B}" type="pres">
      <dgm:prSet presAssocID="{D8F7A7DD-1E30-4752-9CDE-F344F516204A}" presName="srcNode" presStyleLbl="node1" presStyleIdx="0" presStyleCnt="4"/>
      <dgm:spPr/>
    </dgm:pt>
    <dgm:pt modelId="{5602E046-4FEA-4ECC-806F-084B37FED100}" type="pres">
      <dgm:prSet presAssocID="{D8F7A7DD-1E30-4752-9CDE-F344F516204A}" presName="conn" presStyleLbl="parChTrans1D2" presStyleIdx="0" presStyleCnt="1"/>
      <dgm:spPr/>
      <dgm:t>
        <a:bodyPr/>
        <a:lstStyle/>
        <a:p>
          <a:endParaRPr lang="hu-HU"/>
        </a:p>
      </dgm:t>
    </dgm:pt>
    <dgm:pt modelId="{CF779B2E-EE21-45B2-AB7D-E5D4D89D6900}" type="pres">
      <dgm:prSet presAssocID="{D8F7A7DD-1E30-4752-9CDE-F344F516204A}" presName="extraNode" presStyleLbl="node1" presStyleIdx="0" presStyleCnt="4"/>
      <dgm:spPr/>
    </dgm:pt>
    <dgm:pt modelId="{35ACBC18-0E6D-4477-AEFE-6CB1C6F0F486}" type="pres">
      <dgm:prSet presAssocID="{D8F7A7DD-1E30-4752-9CDE-F344F516204A}" presName="dstNode" presStyleLbl="node1" presStyleIdx="0" presStyleCnt="4"/>
      <dgm:spPr/>
    </dgm:pt>
    <dgm:pt modelId="{B22374F0-7A15-4B19-9A02-91A91BDE1A1E}" type="pres">
      <dgm:prSet presAssocID="{3BA9AEC5-38E1-4C81-994A-2E5845CC53D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E81F987-E624-49F3-86F4-B3D64B3B4303}" type="pres">
      <dgm:prSet presAssocID="{3BA9AEC5-38E1-4C81-994A-2E5845CC53D7}" presName="accent_1" presStyleCnt="0"/>
      <dgm:spPr/>
    </dgm:pt>
    <dgm:pt modelId="{8ADAF914-FD6A-49C6-B898-B0A85D12E6F1}" type="pres">
      <dgm:prSet presAssocID="{3BA9AEC5-38E1-4C81-994A-2E5845CC53D7}" presName="accentRepeatNode" presStyleLbl="solidFgAcc1" presStyleIdx="0" presStyleCnt="4"/>
      <dgm:spPr/>
    </dgm:pt>
    <dgm:pt modelId="{85E7BDFD-6D2B-4F55-8940-06A0D25100F3}" type="pres">
      <dgm:prSet presAssocID="{DC072497-C51B-4501-B1B9-EA732372DAC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9F4D110-E970-451F-AC16-41D87ED7F3F0}" type="pres">
      <dgm:prSet presAssocID="{DC072497-C51B-4501-B1B9-EA732372DAC5}" presName="accent_2" presStyleCnt="0"/>
      <dgm:spPr/>
    </dgm:pt>
    <dgm:pt modelId="{A2B949C7-40B7-4826-B4BD-A974844C9E51}" type="pres">
      <dgm:prSet presAssocID="{DC072497-C51B-4501-B1B9-EA732372DAC5}" presName="accentRepeatNode" presStyleLbl="solidFgAcc1" presStyleIdx="1" presStyleCnt="4"/>
      <dgm:spPr/>
    </dgm:pt>
    <dgm:pt modelId="{83A74BE5-2248-42C4-BAD0-2FCC508D2FD5}" type="pres">
      <dgm:prSet presAssocID="{BA08C22C-964E-44E4-BB02-5D764FE4438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BBFB353-B63D-4A83-AFDA-DFCF7E10AD4E}" type="pres">
      <dgm:prSet presAssocID="{BA08C22C-964E-44E4-BB02-5D764FE4438D}" presName="accent_3" presStyleCnt="0"/>
      <dgm:spPr/>
    </dgm:pt>
    <dgm:pt modelId="{4E9AA75A-E12D-40FE-B5B1-C5DAF35AD173}" type="pres">
      <dgm:prSet presAssocID="{BA08C22C-964E-44E4-BB02-5D764FE4438D}" presName="accentRepeatNode" presStyleLbl="solidFgAcc1" presStyleIdx="2" presStyleCnt="4"/>
      <dgm:spPr/>
    </dgm:pt>
    <dgm:pt modelId="{506D8C88-EB53-48CE-B98E-804A74D17B9A}" type="pres">
      <dgm:prSet presAssocID="{5EC0F003-28F6-4167-806C-091D1272E90F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1D76CCC-0687-4CBC-A4AA-387129BD3489}" type="pres">
      <dgm:prSet presAssocID="{5EC0F003-28F6-4167-806C-091D1272E90F}" presName="accent_4" presStyleCnt="0"/>
      <dgm:spPr/>
    </dgm:pt>
    <dgm:pt modelId="{6700D87C-CCC4-40AB-B4CE-EA7293A3577F}" type="pres">
      <dgm:prSet presAssocID="{5EC0F003-28F6-4167-806C-091D1272E90F}" presName="accentRepeatNode" presStyleLbl="solidFgAcc1" presStyleIdx="3" presStyleCnt="4"/>
      <dgm:spPr/>
    </dgm:pt>
  </dgm:ptLst>
  <dgm:cxnLst>
    <dgm:cxn modelId="{538DE351-3D88-4916-8064-FCFD0EB04D47}" type="presOf" srcId="{5EC0F003-28F6-4167-806C-091D1272E90F}" destId="{506D8C88-EB53-48CE-B98E-804A74D17B9A}" srcOrd="0" destOrd="0" presId="urn:microsoft.com/office/officeart/2008/layout/VerticalCurvedList"/>
    <dgm:cxn modelId="{FF28B86C-6CF9-412B-AE84-668407B0C850}" srcId="{D8F7A7DD-1E30-4752-9CDE-F344F516204A}" destId="{BA08C22C-964E-44E4-BB02-5D764FE4438D}" srcOrd="2" destOrd="0" parTransId="{8EC9FE7C-91BE-4DC9-A9A8-0AC6FE31D19D}" sibTransId="{AA0A9AEE-6765-4662-AA6F-FAADFCF92D91}"/>
    <dgm:cxn modelId="{3CD024D2-174F-4E60-A009-6AB3A21196FA}" type="presOf" srcId="{BA08C22C-964E-44E4-BB02-5D764FE4438D}" destId="{83A74BE5-2248-42C4-BAD0-2FCC508D2FD5}" srcOrd="0" destOrd="0" presId="urn:microsoft.com/office/officeart/2008/layout/VerticalCurvedList"/>
    <dgm:cxn modelId="{2589E434-70D0-4A42-8B03-64A95DB0FB42}" type="presOf" srcId="{3BA9AEC5-38E1-4C81-994A-2E5845CC53D7}" destId="{B22374F0-7A15-4B19-9A02-91A91BDE1A1E}" srcOrd="0" destOrd="0" presId="urn:microsoft.com/office/officeart/2008/layout/VerticalCurvedList"/>
    <dgm:cxn modelId="{7A923AE3-0E4C-41AD-B81C-80A6C06B9C54}" type="presOf" srcId="{12396535-6E5F-4ECF-9B72-6AF73A27DEA8}" destId="{5602E046-4FEA-4ECC-806F-084B37FED100}" srcOrd="0" destOrd="0" presId="urn:microsoft.com/office/officeart/2008/layout/VerticalCurvedList"/>
    <dgm:cxn modelId="{36A05DAB-C994-43E5-B522-00A1C97FCAF9}" type="presOf" srcId="{D8F7A7DD-1E30-4752-9CDE-F344F516204A}" destId="{F4E03C89-15E7-4943-B41E-BE2DBC9E53C6}" srcOrd="0" destOrd="0" presId="urn:microsoft.com/office/officeart/2008/layout/VerticalCurvedList"/>
    <dgm:cxn modelId="{30A075AF-C3EB-4B44-87BD-7BAC9E941CC2}" srcId="{D8F7A7DD-1E30-4752-9CDE-F344F516204A}" destId="{DC072497-C51B-4501-B1B9-EA732372DAC5}" srcOrd="1" destOrd="0" parTransId="{9FF2942E-5039-4AF2-BDEF-5898D512F28C}" sibTransId="{EAFE8A67-1D4B-4653-88F2-ADCBF7EA0508}"/>
    <dgm:cxn modelId="{89C22047-AD5B-40E8-AEC2-A50AC7CB50E9}" srcId="{D8F7A7DD-1E30-4752-9CDE-F344F516204A}" destId="{5EC0F003-28F6-4167-806C-091D1272E90F}" srcOrd="3" destOrd="0" parTransId="{23615E5A-BBEB-46F1-9C2B-815D742B0EC6}" sibTransId="{BCA758B6-7690-4CCC-A8A4-D43E682EB05D}"/>
    <dgm:cxn modelId="{316F89D6-D0F7-4179-BC94-49242053E4CD}" type="presOf" srcId="{DC072497-C51B-4501-B1B9-EA732372DAC5}" destId="{85E7BDFD-6D2B-4F55-8940-06A0D25100F3}" srcOrd="0" destOrd="0" presId="urn:microsoft.com/office/officeart/2008/layout/VerticalCurvedList"/>
    <dgm:cxn modelId="{A47AF410-C089-411A-B893-4F05B8B45AA5}" srcId="{D8F7A7DD-1E30-4752-9CDE-F344F516204A}" destId="{3BA9AEC5-38E1-4C81-994A-2E5845CC53D7}" srcOrd="0" destOrd="0" parTransId="{3B5A09AC-CC1A-4BE2-89B5-B9F66401CAF1}" sibTransId="{12396535-6E5F-4ECF-9B72-6AF73A27DEA8}"/>
    <dgm:cxn modelId="{474A98F9-1552-4A5F-94DA-60DA6FC4BE5B}" type="presParOf" srcId="{F4E03C89-15E7-4943-B41E-BE2DBC9E53C6}" destId="{F5B634A1-FD1F-494F-B326-FA7F479D4A74}" srcOrd="0" destOrd="0" presId="urn:microsoft.com/office/officeart/2008/layout/VerticalCurvedList"/>
    <dgm:cxn modelId="{A8300CBD-B586-44FE-94CE-25FABECBE3AA}" type="presParOf" srcId="{F5B634A1-FD1F-494F-B326-FA7F479D4A74}" destId="{353ACAFC-25F1-4C5F-AF3B-D6F33956A42E}" srcOrd="0" destOrd="0" presId="urn:microsoft.com/office/officeart/2008/layout/VerticalCurvedList"/>
    <dgm:cxn modelId="{C111E6F3-4267-41EC-ADC0-B2008578F512}" type="presParOf" srcId="{353ACAFC-25F1-4C5F-AF3B-D6F33956A42E}" destId="{B4597977-CBD0-4346-AEC9-E11E9C3AF48B}" srcOrd="0" destOrd="0" presId="urn:microsoft.com/office/officeart/2008/layout/VerticalCurvedList"/>
    <dgm:cxn modelId="{F3DE2D53-B979-4E80-B2C9-6DFDF740B89F}" type="presParOf" srcId="{353ACAFC-25F1-4C5F-AF3B-D6F33956A42E}" destId="{5602E046-4FEA-4ECC-806F-084B37FED100}" srcOrd="1" destOrd="0" presId="urn:microsoft.com/office/officeart/2008/layout/VerticalCurvedList"/>
    <dgm:cxn modelId="{EFCDC5E1-42FC-42C2-9C84-9B524165BA7E}" type="presParOf" srcId="{353ACAFC-25F1-4C5F-AF3B-D6F33956A42E}" destId="{CF779B2E-EE21-45B2-AB7D-E5D4D89D6900}" srcOrd="2" destOrd="0" presId="urn:microsoft.com/office/officeart/2008/layout/VerticalCurvedList"/>
    <dgm:cxn modelId="{967F093B-1C71-4BA1-AF52-52E6976FCA74}" type="presParOf" srcId="{353ACAFC-25F1-4C5F-AF3B-D6F33956A42E}" destId="{35ACBC18-0E6D-4477-AEFE-6CB1C6F0F486}" srcOrd="3" destOrd="0" presId="urn:microsoft.com/office/officeart/2008/layout/VerticalCurvedList"/>
    <dgm:cxn modelId="{A4C1A86A-08F8-404F-BEE7-2852537E7E0F}" type="presParOf" srcId="{F5B634A1-FD1F-494F-B326-FA7F479D4A74}" destId="{B22374F0-7A15-4B19-9A02-91A91BDE1A1E}" srcOrd="1" destOrd="0" presId="urn:microsoft.com/office/officeart/2008/layout/VerticalCurvedList"/>
    <dgm:cxn modelId="{BA084794-AD09-4FC5-832F-330FDEE12E9A}" type="presParOf" srcId="{F5B634A1-FD1F-494F-B326-FA7F479D4A74}" destId="{EE81F987-E624-49F3-86F4-B3D64B3B4303}" srcOrd="2" destOrd="0" presId="urn:microsoft.com/office/officeart/2008/layout/VerticalCurvedList"/>
    <dgm:cxn modelId="{B1278919-FBBA-40A7-91AE-A0F1B3F4CFD1}" type="presParOf" srcId="{EE81F987-E624-49F3-86F4-B3D64B3B4303}" destId="{8ADAF914-FD6A-49C6-B898-B0A85D12E6F1}" srcOrd="0" destOrd="0" presId="urn:microsoft.com/office/officeart/2008/layout/VerticalCurvedList"/>
    <dgm:cxn modelId="{4DD8FAFE-3B86-49D3-B073-A654CAA8FDF9}" type="presParOf" srcId="{F5B634A1-FD1F-494F-B326-FA7F479D4A74}" destId="{85E7BDFD-6D2B-4F55-8940-06A0D25100F3}" srcOrd="3" destOrd="0" presId="urn:microsoft.com/office/officeart/2008/layout/VerticalCurvedList"/>
    <dgm:cxn modelId="{045B065A-A9C4-44E8-950B-E207F442C9B9}" type="presParOf" srcId="{F5B634A1-FD1F-494F-B326-FA7F479D4A74}" destId="{29F4D110-E970-451F-AC16-41D87ED7F3F0}" srcOrd="4" destOrd="0" presId="urn:microsoft.com/office/officeart/2008/layout/VerticalCurvedList"/>
    <dgm:cxn modelId="{35B700EB-145C-497E-AD23-A90DC3861962}" type="presParOf" srcId="{29F4D110-E970-451F-AC16-41D87ED7F3F0}" destId="{A2B949C7-40B7-4826-B4BD-A974844C9E51}" srcOrd="0" destOrd="0" presId="urn:microsoft.com/office/officeart/2008/layout/VerticalCurvedList"/>
    <dgm:cxn modelId="{E5F2C4AF-C7BD-4076-A752-0A91DD56BD21}" type="presParOf" srcId="{F5B634A1-FD1F-494F-B326-FA7F479D4A74}" destId="{83A74BE5-2248-42C4-BAD0-2FCC508D2FD5}" srcOrd="5" destOrd="0" presId="urn:microsoft.com/office/officeart/2008/layout/VerticalCurvedList"/>
    <dgm:cxn modelId="{946AFBB2-792C-4554-8898-B8D656893F4D}" type="presParOf" srcId="{F5B634A1-FD1F-494F-B326-FA7F479D4A74}" destId="{1BBFB353-B63D-4A83-AFDA-DFCF7E10AD4E}" srcOrd="6" destOrd="0" presId="urn:microsoft.com/office/officeart/2008/layout/VerticalCurvedList"/>
    <dgm:cxn modelId="{E676EA04-2EAC-4551-84AE-97BFEB2A4568}" type="presParOf" srcId="{1BBFB353-B63D-4A83-AFDA-DFCF7E10AD4E}" destId="{4E9AA75A-E12D-40FE-B5B1-C5DAF35AD173}" srcOrd="0" destOrd="0" presId="urn:microsoft.com/office/officeart/2008/layout/VerticalCurvedList"/>
    <dgm:cxn modelId="{309ED5DF-086D-4D1A-B194-46C6C47FB9FD}" type="presParOf" srcId="{F5B634A1-FD1F-494F-B326-FA7F479D4A74}" destId="{506D8C88-EB53-48CE-B98E-804A74D17B9A}" srcOrd="7" destOrd="0" presId="urn:microsoft.com/office/officeart/2008/layout/VerticalCurvedList"/>
    <dgm:cxn modelId="{E1B91E53-9B7B-4075-AB77-5A418DD2A847}" type="presParOf" srcId="{F5B634A1-FD1F-494F-B326-FA7F479D4A74}" destId="{F1D76CCC-0687-4CBC-A4AA-387129BD3489}" srcOrd="8" destOrd="0" presId="urn:microsoft.com/office/officeart/2008/layout/VerticalCurvedList"/>
    <dgm:cxn modelId="{F83CB29F-BA42-4C89-872F-50E981A2B326}" type="presParOf" srcId="{F1D76CCC-0687-4CBC-A4AA-387129BD3489}" destId="{6700D87C-CCC4-40AB-B4CE-EA7293A3577F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BD36EA-7BD9-4F62-B4EB-D3E8ED603D2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0E923E5-4DB4-4A5C-861C-6E6AA1910319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Redukálószer</a:t>
          </a:r>
          <a:endParaRPr lang="hu-HU" dirty="0"/>
        </a:p>
      </dgm:t>
    </dgm:pt>
    <dgm:pt modelId="{E31915EB-3484-48C2-A117-DE36BFCABAC6}" type="parTrans" cxnId="{3FFE29C3-C7DB-40AB-BE06-C6404B65538F}">
      <dgm:prSet/>
      <dgm:spPr/>
      <dgm:t>
        <a:bodyPr/>
        <a:lstStyle/>
        <a:p>
          <a:endParaRPr lang="hu-HU"/>
        </a:p>
      </dgm:t>
    </dgm:pt>
    <dgm:pt modelId="{C370D155-3DA7-47AC-BC3F-90E7D13792B4}" type="sibTrans" cxnId="{3FFE29C3-C7DB-40AB-BE06-C6404B65538F}">
      <dgm:prSet/>
      <dgm:spPr/>
      <dgm:t>
        <a:bodyPr/>
        <a:lstStyle/>
        <a:p>
          <a:endParaRPr lang="hu-HU"/>
        </a:p>
      </dgm:t>
    </dgm:pt>
    <dgm:pt modelId="{C7B62D81-88B6-4C02-9377-FDFCF22FF171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Redukálja a partnerét</a:t>
          </a:r>
          <a:endParaRPr lang="hu-HU" dirty="0"/>
        </a:p>
      </dgm:t>
    </dgm:pt>
    <dgm:pt modelId="{57136D80-CFC6-47FD-9832-5761F4E4B2F9}" type="parTrans" cxnId="{0F78A13A-584F-4EB2-9C9A-9581AD14EA73}">
      <dgm:prSet/>
      <dgm:spPr/>
      <dgm:t>
        <a:bodyPr/>
        <a:lstStyle/>
        <a:p>
          <a:endParaRPr lang="hu-HU"/>
        </a:p>
      </dgm:t>
    </dgm:pt>
    <dgm:pt modelId="{8B9C345D-737A-420F-8000-C24D3371F9E4}" type="sibTrans" cxnId="{0F78A13A-584F-4EB2-9C9A-9581AD14EA73}">
      <dgm:prSet/>
      <dgm:spPr/>
      <dgm:t>
        <a:bodyPr/>
        <a:lstStyle/>
        <a:p>
          <a:endParaRPr lang="hu-HU"/>
        </a:p>
      </dgm:t>
    </dgm:pt>
    <dgm:pt modelId="{6DFDDBD4-FFC2-4943-9125-517405D979A7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Ő maga oxidálódik</a:t>
          </a:r>
          <a:endParaRPr lang="hu-HU" dirty="0"/>
        </a:p>
      </dgm:t>
    </dgm:pt>
    <dgm:pt modelId="{53CEB630-9446-4904-8AB3-F651784A5CD7}" type="parTrans" cxnId="{62C11055-5C4C-461E-A76B-5CE454CFBEA0}">
      <dgm:prSet/>
      <dgm:spPr/>
      <dgm:t>
        <a:bodyPr/>
        <a:lstStyle/>
        <a:p>
          <a:endParaRPr lang="hu-HU"/>
        </a:p>
      </dgm:t>
    </dgm:pt>
    <dgm:pt modelId="{CDDE607F-0FC3-4A18-8F40-ABE0B984E19F}" type="sibTrans" cxnId="{62C11055-5C4C-461E-A76B-5CE454CFBEA0}">
      <dgm:prSet/>
      <dgm:spPr/>
      <dgm:t>
        <a:bodyPr/>
        <a:lstStyle/>
        <a:p>
          <a:endParaRPr lang="hu-HU"/>
        </a:p>
      </dgm:t>
    </dgm:pt>
    <dgm:pt modelId="{FDE7D4BF-99A2-4DA3-9FD0-4EA129109FF8}" type="pres">
      <dgm:prSet presAssocID="{17BD36EA-7BD9-4F62-B4EB-D3E8ED603D2A}" presName="Name0" presStyleCnt="0">
        <dgm:presLayoutVars>
          <dgm:dir/>
          <dgm:resizeHandles val="exact"/>
        </dgm:presLayoutVars>
      </dgm:prSet>
      <dgm:spPr/>
    </dgm:pt>
    <dgm:pt modelId="{D45416ED-49CF-4542-BA12-5585EEB7A2B4}" type="pres">
      <dgm:prSet presAssocID="{80E923E5-4DB4-4A5C-861C-6E6AA1910319}" presName="node" presStyleLbl="node1" presStyleIdx="0" presStyleCnt="3">
        <dgm:presLayoutVars>
          <dgm:bulletEnabled val="1"/>
        </dgm:presLayoutVars>
      </dgm:prSet>
      <dgm:spPr/>
    </dgm:pt>
    <dgm:pt modelId="{A318026A-1553-4520-B4FA-EF8F39D4EB69}" type="pres">
      <dgm:prSet presAssocID="{C370D155-3DA7-47AC-BC3F-90E7D13792B4}" presName="sibTrans" presStyleLbl="sibTrans2D1" presStyleIdx="0" presStyleCnt="2"/>
      <dgm:spPr/>
    </dgm:pt>
    <dgm:pt modelId="{CA043B4E-39F8-4D66-9E80-547C1511E29A}" type="pres">
      <dgm:prSet presAssocID="{C370D155-3DA7-47AC-BC3F-90E7D13792B4}" presName="connectorText" presStyleLbl="sibTrans2D1" presStyleIdx="0" presStyleCnt="2"/>
      <dgm:spPr/>
    </dgm:pt>
    <dgm:pt modelId="{CC23522F-61DB-47AB-AFB1-DC879F13E67F}" type="pres">
      <dgm:prSet presAssocID="{C7B62D81-88B6-4C02-9377-FDFCF22FF171}" presName="node" presStyleLbl="node1" presStyleIdx="1" presStyleCnt="3">
        <dgm:presLayoutVars>
          <dgm:bulletEnabled val="1"/>
        </dgm:presLayoutVars>
      </dgm:prSet>
      <dgm:spPr/>
    </dgm:pt>
    <dgm:pt modelId="{8F3E8247-A28C-4080-9270-E08A09E0B408}" type="pres">
      <dgm:prSet presAssocID="{8B9C345D-737A-420F-8000-C24D3371F9E4}" presName="sibTrans" presStyleLbl="sibTrans2D1" presStyleIdx="1" presStyleCnt="2"/>
      <dgm:spPr/>
    </dgm:pt>
    <dgm:pt modelId="{E995B9C8-660C-4DF1-8CCB-18271228E1C1}" type="pres">
      <dgm:prSet presAssocID="{8B9C345D-737A-420F-8000-C24D3371F9E4}" presName="connectorText" presStyleLbl="sibTrans2D1" presStyleIdx="1" presStyleCnt="2"/>
      <dgm:spPr/>
    </dgm:pt>
    <dgm:pt modelId="{EC90B3BD-5C5B-4715-BAB3-9EFA89547444}" type="pres">
      <dgm:prSet presAssocID="{6DFDDBD4-FFC2-4943-9125-517405D979A7}" presName="node" presStyleLbl="node1" presStyleIdx="2" presStyleCnt="3">
        <dgm:presLayoutVars>
          <dgm:bulletEnabled val="1"/>
        </dgm:presLayoutVars>
      </dgm:prSet>
      <dgm:spPr/>
    </dgm:pt>
  </dgm:ptLst>
  <dgm:cxnLst>
    <dgm:cxn modelId="{0F78A13A-584F-4EB2-9C9A-9581AD14EA73}" srcId="{17BD36EA-7BD9-4F62-B4EB-D3E8ED603D2A}" destId="{C7B62D81-88B6-4C02-9377-FDFCF22FF171}" srcOrd="1" destOrd="0" parTransId="{57136D80-CFC6-47FD-9832-5761F4E4B2F9}" sibTransId="{8B9C345D-737A-420F-8000-C24D3371F9E4}"/>
    <dgm:cxn modelId="{3FFE29C3-C7DB-40AB-BE06-C6404B65538F}" srcId="{17BD36EA-7BD9-4F62-B4EB-D3E8ED603D2A}" destId="{80E923E5-4DB4-4A5C-861C-6E6AA1910319}" srcOrd="0" destOrd="0" parTransId="{E31915EB-3484-48C2-A117-DE36BFCABAC6}" sibTransId="{C370D155-3DA7-47AC-BC3F-90E7D13792B4}"/>
    <dgm:cxn modelId="{62C11055-5C4C-461E-A76B-5CE454CFBEA0}" srcId="{17BD36EA-7BD9-4F62-B4EB-D3E8ED603D2A}" destId="{6DFDDBD4-FFC2-4943-9125-517405D979A7}" srcOrd="2" destOrd="0" parTransId="{53CEB630-9446-4904-8AB3-F651784A5CD7}" sibTransId="{CDDE607F-0FC3-4A18-8F40-ABE0B984E19F}"/>
    <dgm:cxn modelId="{FDDA0CAB-8754-427B-885D-D5DEE96AA006}" type="presOf" srcId="{8B9C345D-737A-420F-8000-C24D3371F9E4}" destId="{8F3E8247-A28C-4080-9270-E08A09E0B408}" srcOrd="0" destOrd="0" presId="urn:microsoft.com/office/officeart/2005/8/layout/process1"/>
    <dgm:cxn modelId="{89F49317-517F-44A6-B13D-2665E14713D1}" type="presOf" srcId="{C370D155-3DA7-47AC-BC3F-90E7D13792B4}" destId="{A318026A-1553-4520-B4FA-EF8F39D4EB69}" srcOrd="0" destOrd="0" presId="urn:microsoft.com/office/officeart/2005/8/layout/process1"/>
    <dgm:cxn modelId="{D171C5A7-7D2F-42CF-A5B2-C8562789D5DE}" type="presOf" srcId="{8B9C345D-737A-420F-8000-C24D3371F9E4}" destId="{E995B9C8-660C-4DF1-8CCB-18271228E1C1}" srcOrd="1" destOrd="0" presId="urn:microsoft.com/office/officeart/2005/8/layout/process1"/>
    <dgm:cxn modelId="{4519A87B-6B60-4A8E-BCC5-964A19927140}" type="presOf" srcId="{80E923E5-4DB4-4A5C-861C-6E6AA1910319}" destId="{D45416ED-49CF-4542-BA12-5585EEB7A2B4}" srcOrd="0" destOrd="0" presId="urn:microsoft.com/office/officeart/2005/8/layout/process1"/>
    <dgm:cxn modelId="{566C8FAC-C7A1-4F16-8D52-3E54ADF76174}" type="presOf" srcId="{17BD36EA-7BD9-4F62-B4EB-D3E8ED603D2A}" destId="{FDE7D4BF-99A2-4DA3-9FD0-4EA129109FF8}" srcOrd="0" destOrd="0" presId="urn:microsoft.com/office/officeart/2005/8/layout/process1"/>
    <dgm:cxn modelId="{DDE46B05-3303-4D1F-A128-1B0F13386AFB}" type="presOf" srcId="{6DFDDBD4-FFC2-4943-9125-517405D979A7}" destId="{EC90B3BD-5C5B-4715-BAB3-9EFA89547444}" srcOrd="0" destOrd="0" presId="urn:microsoft.com/office/officeart/2005/8/layout/process1"/>
    <dgm:cxn modelId="{77EB851E-16D3-4E57-8AE3-1BC4A2199A16}" type="presOf" srcId="{C370D155-3DA7-47AC-BC3F-90E7D13792B4}" destId="{CA043B4E-39F8-4D66-9E80-547C1511E29A}" srcOrd="1" destOrd="0" presId="urn:microsoft.com/office/officeart/2005/8/layout/process1"/>
    <dgm:cxn modelId="{D7D567C4-7241-4436-911D-5D2BD8F1FEEE}" type="presOf" srcId="{C7B62D81-88B6-4C02-9377-FDFCF22FF171}" destId="{CC23522F-61DB-47AB-AFB1-DC879F13E67F}" srcOrd="0" destOrd="0" presId="urn:microsoft.com/office/officeart/2005/8/layout/process1"/>
    <dgm:cxn modelId="{C78EE8B8-E0DB-424C-A7C1-D3D1C5D46A60}" type="presParOf" srcId="{FDE7D4BF-99A2-4DA3-9FD0-4EA129109FF8}" destId="{D45416ED-49CF-4542-BA12-5585EEB7A2B4}" srcOrd="0" destOrd="0" presId="urn:microsoft.com/office/officeart/2005/8/layout/process1"/>
    <dgm:cxn modelId="{061FE0E0-833D-420F-844A-926486424F63}" type="presParOf" srcId="{FDE7D4BF-99A2-4DA3-9FD0-4EA129109FF8}" destId="{A318026A-1553-4520-B4FA-EF8F39D4EB69}" srcOrd="1" destOrd="0" presId="urn:microsoft.com/office/officeart/2005/8/layout/process1"/>
    <dgm:cxn modelId="{2996225B-CE87-4742-A6A2-BB13A353374B}" type="presParOf" srcId="{A318026A-1553-4520-B4FA-EF8F39D4EB69}" destId="{CA043B4E-39F8-4D66-9E80-547C1511E29A}" srcOrd="0" destOrd="0" presId="urn:microsoft.com/office/officeart/2005/8/layout/process1"/>
    <dgm:cxn modelId="{6E369E58-26EF-480B-AB11-ABB646F12630}" type="presParOf" srcId="{FDE7D4BF-99A2-4DA3-9FD0-4EA129109FF8}" destId="{CC23522F-61DB-47AB-AFB1-DC879F13E67F}" srcOrd="2" destOrd="0" presId="urn:microsoft.com/office/officeart/2005/8/layout/process1"/>
    <dgm:cxn modelId="{7BF53F06-CBBB-4066-BE61-F6CD886CD261}" type="presParOf" srcId="{FDE7D4BF-99A2-4DA3-9FD0-4EA129109FF8}" destId="{8F3E8247-A28C-4080-9270-E08A09E0B408}" srcOrd="3" destOrd="0" presId="urn:microsoft.com/office/officeart/2005/8/layout/process1"/>
    <dgm:cxn modelId="{22B2AB23-7F5E-4EFB-BC9E-AE676B20CC8F}" type="presParOf" srcId="{8F3E8247-A28C-4080-9270-E08A09E0B408}" destId="{E995B9C8-660C-4DF1-8CCB-18271228E1C1}" srcOrd="0" destOrd="0" presId="urn:microsoft.com/office/officeart/2005/8/layout/process1"/>
    <dgm:cxn modelId="{9F4780C8-9C96-4139-B713-1E98CA3D0D66}" type="presParOf" srcId="{FDE7D4BF-99A2-4DA3-9FD0-4EA129109FF8}" destId="{EC90B3BD-5C5B-4715-BAB3-9EFA8954744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BD36EA-7BD9-4F62-B4EB-D3E8ED603D2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0E923E5-4DB4-4A5C-861C-6E6AA1910319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Oxidálószer</a:t>
          </a:r>
          <a:endParaRPr lang="hu-HU" dirty="0"/>
        </a:p>
      </dgm:t>
    </dgm:pt>
    <dgm:pt modelId="{E31915EB-3484-48C2-A117-DE36BFCABAC6}" type="parTrans" cxnId="{3FFE29C3-C7DB-40AB-BE06-C6404B65538F}">
      <dgm:prSet/>
      <dgm:spPr/>
      <dgm:t>
        <a:bodyPr/>
        <a:lstStyle/>
        <a:p>
          <a:endParaRPr lang="hu-HU"/>
        </a:p>
      </dgm:t>
    </dgm:pt>
    <dgm:pt modelId="{C370D155-3DA7-47AC-BC3F-90E7D13792B4}" type="sibTrans" cxnId="{3FFE29C3-C7DB-40AB-BE06-C6404B65538F}">
      <dgm:prSet/>
      <dgm:spPr/>
      <dgm:t>
        <a:bodyPr/>
        <a:lstStyle/>
        <a:p>
          <a:endParaRPr lang="hu-HU"/>
        </a:p>
      </dgm:t>
    </dgm:pt>
    <dgm:pt modelId="{C7B62D81-88B6-4C02-9377-FDFCF22FF171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Oxidálja a partnerét</a:t>
          </a:r>
          <a:endParaRPr lang="hu-HU" dirty="0"/>
        </a:p>
      </dgm:t>
    </dgm:pt>
    <dgm:pt modelId="{57136D80-CFC6-47FD-9832-5761F4E4B2F9}" type="parTrans" cxnId="{0F78A13A-584F-4EB2-9C9A-9581AD14EA73}">
      <dgm:prSet/>
      <dgm:spPr/>
      <dgm:t>
        <a:bodyPr/>
        <a:lstStyle/>
        <a:p>
          <a:endParaRPr lang="hu-HU"/>
        </a:p>
      </dgm:t>
    </dgm:pt>
    <dgm:pt modelId="{8B9C345D-737A-420F-8000-C24D3371F9E4}" type="sibTrans" cxnId="{0F78A13A-584F-4EB2-9C9A-9581AD14EA73}">
      <dgm:prSet/>
      <dgm:spPr/>
      <dgm:t>
        <a:bodyPr/>
        <a:lstStyle/>
        <a:p>
          <a:endParaRPr lang="hu-HU"/>
        </a:p>
      </dgm:t>
    </dgm:pt>
    <dgm:pt modelId="{6DFDDBD4-FFC2-4943-9125-517405D979A7}">
      <dgm:prSet phldrT="[Szöveg]"/>
      <dgm:spPr>
        <a:solidFill>
          <a:srgbClr val="002060"/>
        </a:solidFill>
      </dgm:spPr>
      <dgm:t>
        <a:bodyPr/>
        <a:lstStyle/>
        <a:p>
          <a:r>
            <a:rPr lang="hu-HU" dirty="0" smtClean="0"/>
            <a:t>Ő maga </a:t>
          </a:r>
          <a:r>
            <a:rPr lang="hu-HU" dirty="0" err="1" smtClean="0"/>
            <a:t>redukálódik</a:t>
          </a:r>
          <a:endParaRPr lang="hu-HU" dirty="0"/>
        </a:p>
      </dgm:t>
    </dgm:pt>
    <dgm:pt modelId="{53CEB630-9446-4904-8AB3-F651784A5CD7}" type="parTrans" cxnId="{62C11055-5C4C-461E-A76B-5CE454CFBEA0}">
      <dgm:prSet/>
      <dgm:spPr/>
      <dgm:t>
        <a:bodyPr/>
        <a:lstStyle/>
        <a:p>
          <a:endParaRPr lang="hu-HU"/>
        </a:p>
      </dgm:t>
    </dgm:pt>
    <dgm:pt modelId="{CDDE607F-0FC3-4A18-8F40-ABE0B984E19F}" type="sibTrans" cxnId="{62C11055-5C4C-461E-A76B-5CE454CFBEA0}">
      <dgm:prSet/>
      <dgm:spPr/>
      <dgm:t>
        <a:bodyPr/>
        <a:lstStyle/>
        <a:p>
          <a:endParaRPr lang="hu-HU"/>
        </a:p>
      </dgm:t>
    </dgm:pt>
    <dgm:pt modelId="{FDE7D4BF-99A2-4DA3-9FD0-4EA129109FF8}" type="pres">
      <dgm:prSet presAssocID="{17BD36EA-7BD9-4F62-B4EB-D3E8ED603D2A}" presName="Name0" presStyleCnt="0">
        <dgm:presLayoutVars>
          <dgm:dir/>
          <dgm:resizeHandles val="exact"/>
        </dgm:presLayoutVars>
      </dgm:prSet>
      <dgm:spPr/>
    </dgm:pt>
    <dgm:pt modelId="{D45416ED-49CF-4542-BA12-5585EEB7A2B4}" type="pres">
      <dgm:prSet presAssocID="{80E923E5-4DB4-4A5C-861C-6E6AA1910319}" presName="node" presStyleLbl="node1" presStyleIdx="0" presStyleCnt="3">
        <dgm:presLayoutVars>
          <dgm:bulletEnabled val="1"/>
        </dgm:presLayoutVars>
      </dgm:prSet>
      <dgm:spPr/>
    </dgm:pt>
    <dgm:pt modelId="{A318026A-1553-4520-B4FA-EF8F39D4EB69}" type="pres">
      <dgm:prSet presAssocID="{C370D155-3DA7-47AC-BC3F-90E7D13792B4}" presName="sibTrans" presStyleLbl="sibTrans2D1" presStyleIdx="0" presStyleCnt="2"/>
      <dgm:spPr/>
    </dgm:pt>
    <dgm:pt modelId="{CA043B4E-39F8-4D66-9E80-547C1511E29A}" type="pres">
      <dgm:prSet presAssocID="{C370D155-3DA7-47AC-BC3F-90E7D13792B4}" presName="connectorText" presStyleLbl="sibTrans2D1" presStyleIdx="0" presStyleCnt="2"/>
      <dgm:spPr/>
    </dgm:pt>
    <dgm:pt modelId="{CC23522F-61DB-47AB-AFB1-DC879F13E67F}" type="pres">
      <dgm:prSet presAssocID="{C7B62D81-88B6-4C02-9377-FDFCF22FF171}" presName="node" presStyleLbl="node1" presStyleIdx="1" presStyleCnt="3">
        <dgm:presLayoutVars>
          <dgm:bulletEnabled val="1"/>
        </dgm:presLayoutVars>
      </dgm:prSet>
      <dgm:spPr/>
    </dgm:pt>
    <dgm:pt modelId="{8F3E8247-A28C-4080-9270-E08A09E0B408}" type="pres">
      <dgm:prSet presAssocID="{8B9C345D-737A-420F-8000-C24D3371F9E4}" presName="sibTrans" presStyleLbl="sibTrans2D1" presStyleIdx="1" presStyleCnt="2"/>
      <dgm:spPr/>
    </dgm:pt>
    <dgm:pt modelId="{E995B9C8-660C-4DF1-8CCB-18271228E1C1}" type="pres">
      <dgm:prSet presAssocID="{8B9C345D-737A-420F-8000-C24D3371F9E4}" presName="connectorText" presStyleLbl="sibTrans2D1" presStyleIdx="1" presStyleCnt="2"/>
      <dgm:spPr/>
    </dgm:pt>
    <dgm:pt modelId="{EC90B3BD-5C5B-4715-BAB3-9EFA89547444}" type="pres">
      <dgm:prSet presAssocID="{6DFDDBD4-FFC2-4943-9125-517405D979A7}" presName="node" presStyleLbl="node1" presStyleIdx="2" presStyleCnt="3">
        <dgm:presLayoutVars>
          <dgm:bulletEnabled val="1"/>
        </dgm:presLayoutVars>
      </dgm:prSet>
      <dgm:spPr/>
    </dgm:pt>
  </dgm:ptLst>
  <dgm:cxnLst>
    <dgm:cxn modelId="{0F78A13A-584F-4EB2-9C9A-9581AD14EA73}" srcId="{17BD36EA-7BD9-4F62-B4EB-D3E8ED603D2A}" destId="{C7B62D81-88B6-4C02-9377-FDFCF22FF171}" srcOrd="1" destOrd="0" parTransId="{57136D80-CFC6-47FD-9832-5761F4E4B2F9}" sibTransId="{8B9C345D-737A-420F-8000-C24D3371F9E4}"/>
    <dgm:cxn modelId="{3FFE29C3-C7DB-40AB-BE06-C6404B65538F}" srcId="{17BD36EA-7BD9-4F62-B4EB-D3E8ED603D2A}" destId="{80E923E5-4DB4-4A5C-861C-6E6AA1910319}" srcOrd="0" destOrd="0" parTransId="{E31915EB-3484-48C2-A117-DE36BFCABAC6}" sibTransId="{C370D155-3DA7-47AC-BC3F-90E7D13792B4}"/>
    <dgm:cxn modelId="{62C11055-5C4C-461E-A76B-5CE454CFBEA0}" srcId="{17BD36EA-7BD9-4F62-B4EB-D3E8ED603D2A}" destId="{6DFDDBD4-FFC2-4943-9125-517405D979A7}" srcOrd="2" destOrd="0" parTransId="{53CEB630-9446-4904-8AB3-F651784A5CD7}" sibTransId="{CDDE607F-0FC3-4A18-8F40-ABE0B984E19F}"/>
    <dgm:cxn modelId="{FDDA0CAB-8754-427B-885D-D5DEE96AA006}" type="presOf" srcId="{8B9C345D-737A-420F-8000-C24D3371F9E4}" destId="{8F3E8247-A28C-4080-9270-E08A09E0B408}" srcOrd="0" destOrd="0" presId="urn:microsoft.com/office/officeart/2005/8/layout/process1"/>
    <dgm:cxn modelId="{89F49317-517F-44A6-B13D-2665E14713D1}" type="presOf" srcId="{C370D155-3DA7-47AC-BC3F-90E7D13792B4}" destId="{A318026A-1553-4520-B4FA-EF8F39D4EB69}" srcOrd="0" destOrd="0" presId="urn:microsoft.com/office/officeart/2005/8/layout/process1"/>
    <dgm:cxn modelId="{D171C5A7-7D2F-42CF-A5B2-C8562789D5DE}" type="presOf" srcId="{8B9C345D-737A-420F-8000-C24D3371F9E4}" destId="{E995B9C8-660C-4DF1-8CCB-18271228E1C1}" srcOrd="1" destOrd="0" presId="urn:microsoft.com/office/officeart/2005/8/layout/process1"/>
    <dgm:cxn modelId="{4519A87B-6B60-4A8E-BCC5-964A19927140}" type="presOf" srcId="{80E923E5-4DB4-4A5C-861C-6E6AA1910319}" destId="{D45416ED-49CF-4542-BA12-5585EEB7A2B4}" srcOrd="0" destOrd="0" presId="urn:microsoft.com/office/officeart/2005/8/layout/process1"/>
    <dgm:cxn modelId="{566C8FAC-C7A1-4F16-8D52-3E54ADF76174}" type="presOf" srcId="{17BD36EA-7BD9-4F62-B4EB-D3E8ED603D2A}" destId="{FDE7D4BF-99A2-4DA3-9FD0-4EA129109FF8}" srcOrd="0" destOrd="0" presId="urn:microsoft.com/office/officeart/2005/8/layout/process1"/>
    <dgm:cxn modelId="{DDE46B05-3303-4D1F-A128-1B0F13386AFB}" type="presOf" srcId="{6DFDDBD4-FFC2-4943-9125-517405D979A7}" destId="{EC90B3BD-5C5B-4715-BAB3-9EFA89547444}" srcOrd="0" destOrd="0" presId="urn:microsoft.com/office/officeart/2005/8/layout/process1"/>
    <dgm:cxn modelId="{77EB851E-16D3-4E57-8AE3-1BC4A2199A16}" type="presOf" srcId="{C370D155-3DA7-47AC-BC3F-90E7D13792B4}" destId="{CA043B4E-39F8-4D66-9E80-547C1511E29A}" srcOrd="1" destOrd="0" presId="urn:microsoft.com/office/officeart/2005/8/layout/process1"/>
    <dgm:cxn modelId="{D7D567C4-7241-4436-911D-5D2BD8F1FEEE}" type="presOf" srcId="{C7B62D81-88B6-4C02-9377-FDFCF22FF171}" destId="{CC23522F-61DB-47AB-AFB1-DC879F13E67F}" srcOrd="0" destOrd="0" presId="urn:microsoft.com/office/officeart/2005/8/layout/process1"/>
    <dgm:cxn modelId="{C78EE8B8-E0DB-424C-A7C1-D3D1C5D46A60}" type="presParOf" srcId="{FDE7D4BF-99A2-4DA3-9FD0-4EA129109FF8}" destId="{D45416ED-49CF-4542-BA12-5585EEB7A2B4}" srcOrd="0" destOrd="0" presId="urn:microsoft.com/office/officeart/2005/8/layout/process1"/>
    <dgm:cxn modelId="{061FE0E0-833D-420F-844A-926486424F63}" type="presParOf" srcId="{FDE7D4BF-99A2-4DA3-9FD0-4EA129109FF8}" destId="{A318026A-1553-4520-B4FA-EF8F39D4EB69}" srcOrd="1" destOrd="0" presId="urn:microsoft.com/office/officeart/2005/8/layout/process1"/>
    <dgm:cxn modelId="{2996225B-CE87-4742-A6A2-BB13A353374B}" type="presParOf" srcId="{A318026A-1553-4520-B4FA-EF8F39D4EB69}" destId="{CA043B4E-39F8-4D66-9E80-547C1511E29A}" srcOrd="0" destOrd="0" presId="urn:microsoft.com/office/officeart/2005/8/layout/process1"/>
    <dgm:cxn modelId="{6E369E58-26EF-480B-AB11-ABB646F12630}" type="presParOf" srcId="{FDE7D4BF-99A2-4DA3-9FD0-4EA129109FF8}" destId="{CC23522F-61DB-47AB-AFB1-DC879F13E67F}" srcOrd="2" destOrd="0" presId="urn:microsoft.com/office/officeart/2005/8/layout/process1"/>
    <dgm:cxn modelId="{7BF53F06-CBBB-4066-BE61-F6CD886CD261}" type="presParOf" srcId="{FDE7D4BF-99A2-4DA3-9FD0-4EA129109FF8}" destId="{8F3E8247-A28C-4080-9270-E08A09E0B408}" srcOrd="3" destOrd="0" presId="urn:microsoft.com/office/officeart/2005/8/layout/process1"/>
    <dgm:cxn modelId="{22B2AB23-7F5E-4EFB-BC9E-AE676B20CC8F}" type="presParOf" srcId="{8F3E8247-A28C-4080-9270-E08A09E0B408}" destId="{E995B9C8-660C-4DF1-8CCB-18271228E1C1}" srcOrd="0" destOrd="0" presId="urn:microsoft.com/office/officeart/2005/8/layout/process1"/>
    <dgm:cxn modelId="{9F4780C8-9C96-4139-B713-1E98CA3D0D66}" type="presParOf" srcId="{FDE7D4BF-99A2-4DA3-9FD0-4EA129109FF8}" destId="{EC90B3BD-5C5B-4715-BAB3-9EFA8954744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9A0AD9-1265-4ED4-BF2E-063B8D4E0AB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E2A843D-A68F-43AF-98F9-F25AEE01D7C9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adott anyagot felépítő atomok „töltése”</a:t>
          </a:r>
          <a:endParaRPr lang="hu-HU" dirty="0"/>
        </a:p>
      </dgm:t>
    </dgm:pt>
    <dgm:pt modelId="{F364921E-82E5-45FD-AE5D-703F85D18DD4}" type="parTrans" cxnId="{E733C653-1AFD-4085-9DE6-08AC8CA93C64}">
      <dgm:prSet/>
      <dgm:spPr/>
      <dgm:t>
        <a:bodyPr/>
        <a:lstStyle/>
        <a:p>
          <a:endParaRPr lang="hu-HU"/>
        </a:p>
      </dgm:t>
    </dgm:pt>
    <dgm:pt modelId="{3E478522-9FB7-4919-A3E4-2EFAA9998FEE}" type="sibTrans" cxnId="{E733C653-1AFD-4085-9DE6-08AC8CA93C64}">
      <dgm:prSet/>
      <dgm:spPr/>
      <dgm:t>
        <a:bodyPr/>
        <a:lstStyle/>
        <a:p>
          <a:endParaRPr lang="hu-HU"/>
        </a:p>
      </dgm:t>
    </dgm:pt>
    <dgm:pt modelId="{DA378016-D19F-487C-A94F-E0D1A1EB3673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oxidációs számot a vegyjel fölött középen jelöljük, elöl az előjelet, majd a nagyságát</a:t>
          </a:r>
          <a:br>
            <a:rPr lang="hu-HU" dirty="0" smtClean="0"/>
          </a:br>
          <a:endParaRPr lang="hu-HU" dirty="0"/>
        </a:p>
      </dgm:t>
    </dgm:pt>
    <dgm:pt modelId="{1CE23709-FC4E-4289-B4B2-31A996E4F9F6}" type="parTrans" cxnId="{470EB9B2-87D9-4573-8573-163273AB7AB7}">
      <dgm:prSet/>
      <dgm:spPr/>
      <dgm:t>
        <a:bodyPr/>
        <a:lstStyle/>
        <a:p>
          <a:endParaRPr lang="hu-HU"/>
        </a:p>
      </dgm:t>
    </dgm:pt>
    <dgm:pt modelId="{7CE02394-13D8-48B6-AC14-E0A17DCFA3DA}" type="sibTrans" cxnId="{470EB9B2-87D9-4573-8573-163273AB7AB7}">
      <dgm:prSet/>
      <dgm:spPr/>
      <dgm:t>
        <a:bodyPr/>
        <a:lstStyle/>
        <a:p>
          <a:endParaRPr lang="hu-HU"/>
        </a:p>
      </dgm:t>
    </dgm:pt>
    <dgm:pt modelId="{10A432BC-A66D-4805-BD74-EFB1D6C58A7F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elemek oxidációs száma mindig 0</a:t>
          </a:r>
          <a:br>
            <a:rPr lang="hu-HU" dirty="0" smtClean="0"/>
          </a:br>
          <a:endParaRPr lang="hu-HU" dirty="0"/>
        </a:p>
      </dgm:t>
    </dgm:pt>
    <dgm:pt modelId="{7B1A4974-6034-4774-8BF9-CD5EB5DB98DC}" type="parTrans" cxnId="{1909086C-9FEE-4232-9887-B8DC67755FB5}">
      <dgm:prSet/>
      <dgm:spPr/>
      <dgm:t>
        <a:bodyPr/>
        <a:lstStyle/>
        <a:p>
          <a:endParaRPr lang="hu-HU"/>
        </a:p>
      </dgm:t>
    </dgm:pt>
    <dgm:pt modelId="{9845CB41-D32D-490E-B29B-E8536A992CC3}" type="sibTrans" cxnId="{1909086C-9FEE-4232-9887-B8DC67755FB5}">
      <dgm:prSet/>
      <dgm:spPr/>
      <dgm:t>
        <a:bodyPr/>
        <a:lstStyle/>
        <a:p>
          <a:endParaRPr lang="hu-HU"/>
        </a:p>
      </dgm:t>
    </dgm:pt>
    <dgm:pt modelId="{474A886A-1046-4F68-9B0C-744DC05EED91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Ionok oxidációs száma megegyezik a töltéssel. A Na</a:t>
          </a:r>
          <a:r>
            <a:rPr lang="hu-HU" baseline="30000" dirty="0" smtClean="0"/>
            <a:t>+</a:t>
          </a:r>
          <a:r>
            <a:rPr lang="hu-HU" dirty="0" smtClean="0"/>
            <a:t> oxidációs száma +1, azaz ennyivel </a:t>
          </a:r>
          <a:r>
            <a:rPr lang="hu-HU" dirty="0" err="1" smtClean="0"/>
            <a:t>oxidáltabb</a:t>
          </a:r>
          <a:r>
            <a:rPr lang="hu-HU" dirty="0" smtClean="0"/>
            <a:t> az elemi állapotnál.</a:t>
          </a:r>
          <a:br>
            <a:rPr lang="hu-HU" dirty="0" smtClean="0"/>
          </a:br>
          <a:endParaRPr lang="hu-HU" dirty="0"/>
        </a:p>
      </dgm:t>
    </dgm:pt>
    <dgm:pt modelId="{9A24B37B-14A2-40F5-998A-BC6A9A2B916A}" type="parTrans" cxnId="{F58C7D56-42BD-4DCB-A3C5-43CB8D125270}">
      <dgm:prSet/>
      <dgm:spPr/>
      <dgm:t>
        <a:bodyPr/>
        <a:lstStyle/>
        <a:p>
          <a:endParaRPr lang="hu-HU"/>
        </a:p>
      </dgm:t>
    </dgm:pt>
    <dgm:pt modelId="{A0E32C91-C433-4B2B-A20F-230BC9CB3AE4}" type="sibTrans" cxnId="{F58C7D56-42BD-4DCB-A3C5-43CB8D125270}">
      <dgm:prSet/>
      <dgm:spPr/>
      <dgm:t>
        <a:bodyPr/>
        <a:lstStyle/>
        <a:p>
          <a:endParaRPr lang="hu-HU"/>
        </a:p>
      </dgm:t>
    </dgm:pt>
    <dgm:pt modelId="{31FDA549-D090-4CCE-B8E9-D74A8C60D8E9}">
      <dgm:prSet/>
      <dgm:spPr>
        <a:solidFill>
          <a:srgbClr val="0070C0"/>
        </a:solidFill>
      </dgm:spPr>
      <dgm:t>
        <a:bodyPr/>
        <a:lstStyle/>
        <a:p>
          <a:r>
            <a:rPr lang="hu-HU" dirty="0" smtClean="0"/>
            <a:t>Kovalens vegyületeknél a kötést létesítő elektronpár(oka)t a nagyobb elektronegativitású atomhoz rendeljük, és az így kialakult ionok töltését tekintjük az oxidációs számának. </a:t>
          </a:r>
          <a:endParaRPr lang="hu-HU" dirty="0"/>
        </a:p>
      </dgm:t>
    </dgm:pt>
    <dgm:pt modelId="{C735CB4A-B7C1-44F3-8DAC-78E664DEF674}" type="parTrans" cxnId="{DC7EB817-6AEB-42AD-A20D-46774957EED9}">
      <dgm:prSet/>
      <dgm:spPr/>
      <dgm:t>
        <a:bodyPr/>
        <a:lstStyle/>
        <a:p>
          <a:endParaRPr lang="hu-HU"/>
        </a:p>
      </dgm:t>
    </dgm:pt>
    <dgm:pt modelId="{65F34BF5-0D19-41FB-AADC-146885A28B04}" type="sibTrans" cxnId="{DC7EB817-6AEB-42AD-A20D-46774957EED9}">
      <dgm:prSet/>
      <dgm:spPr/>
      <dgm:t>
        <a:bodyPr/>
        <a:lstStyle/>
        <a:p>
          <a:endParaRPr lang="hu-HU"/>
        </a:p>
      </dgm:t>
    </dgm:pt>
    <dgm:pt modelId="{C50C03E6-BFC8-4001-8B6A-29DAFBD1480C}" type="pres">
      <dgm:prSet presAssocID="{AD9A0AD9-1265-4ED4-BF2E-063B8D4E0A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2198FF9-28EB-4D09-84B2-E73B06D0CCD0}" type="pres">
      <dgm:prSet presAssocID="{CE2A843D-A68F-43AF-98F9-F25AEE01D7C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8855801-5061-4811-8386-9D74200B6911}" type="pres">
      <dgm:prSet presAssocID="{3E478522-9FB7-4919-A3E4-2EFAA9998FEE}" presName="sibTrans" presStyleCnt="0"/>
      <dgm:spPr/>
    </dgm:pt>
    <dgm:pt modelId="{805DDC22-ECA7-43A3-8534-A0F9DC4CB8DC}" type="pres">
      <dgm:prSet presAssocID="{DA378016-D19F-487C-A94F-E0D1A1EB367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4C3B74B-74E7-4A1A-93B9-E17D0C7A4CBF}" type="pres">
      <dgm:prSet presAssocID="{7CE02394-13D8-48B6-AC14-E0A17DCFA3DA}" presName="sibTrans" presStyleCnt="0"/>
      <dgm:spPr/>
    </dgm:pt>
    <dgm:pt modelId="{E0ACEF19-A971-49CC-A9DD-8B61CAAB91A8}" type="pres">
      <dgm:prSet presAssocID="{31FDA549-D090-4CCE-B8E9-D74A8C60D8E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90EDB49-4E5B-425A-87B4-21F7DE35592B}" type="pres">
      <dgm:prSet presAssocID="{65F34BF5-0D19-41FB-AADC-146885A28B04}" presName="sibTrans" presStyleCnt="0"/>
      <dgm:spPr/>
    </dgm:pt>
    <dgm:pt modelId="{0567C61D-61E4-4A19-ABB1-E2426EC62AF4}" type="pres">
      <dgm:prSet presAssocID="{10A432BC-A66D-4805-BD74-EFB1D6C58A7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945D55F-4745-4145-82FC-92F0220E8A7C}" type="pres">
      <dgm:prSet presAssocID="{9845CB41-D32D-490E-B29B-E8536A992CC3}" presName="sibTrans" presStyleCnt="0"/>
      <dgm:spPr/>
    </dgm:pt>
    <dgm:pt modelId="{D9AF7D77-60D2-46A7-8C82-52B7C069385E}" type="pres">
      <dgm:prSet presAssocID="{474A886A-1046-4F68-9B0C-744DC05EED9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F284B66-8544-46CD-8FDC-74B870A6600F}" type="presOf" srcId="{474A886A-1046-4F68-9B0C-744DC05EED91}" destId="{D9AF7D77-60D2-46A7-8C82-52B7C069385E}" srcOrd="0" destOrd="0" presId="urn:microsoft.com/office/officeart/2005/8/layout/default"/>
    <dgm:cxn modelId="{AD60F425-6E65-46B6-B570-970F4F9A212B}" type="presOf" srcId="{31FDA549-D090-4CCE-B8E9-D74A8C60D8E9}" destId="{E0ACEF19-A971-49CC-A9DD-8B61CAAB91A8}" srcOrd="0" destOrd="0" presId="urn:microsoft.com/office/officeart/2005/8/layout/default"/>
    <dgm:cxn modelId="{71A4E7FB-7DF3-4859-A583-6CD534AFCF82}" type="presOf" srcId="{DA378016-D19F-487C-A94F-E0D1A1EB3673}" destId="{805DDC22-ECA7-43A3-8534-A0F9DC4CB8DC}" srcOrd="0" destOrd="0" presId="urn:microsoft.com/office/officeart/2005/8/layout/default"/>
    <dgm:cxn modelId="{1909086C-9FEE-4232-9887-B8DC67755FB5}" srcId="{AD9A0AD9-1265-4ED4-BF2E-063B8D4E0ABE}" destId="{10A432BC-A66D-4805-BD74-EFB1D6C58A7F}" srcOrd="3" destOrd="0" parTransId="{7B1A4974-6034-4774-8BF9-CD5EB5DB98DC}" sibTransId="{9845CB41-D32D-490E-B29B-E8536A992CC3}"/>
    <dgm:cxn modelId="{E733C653-1AFD-4085-9DE6-08AC8CA93C64}" srcId="{AD9A0AD9-1265-4ED4-BF2E-063B8D4E0ABE}" destId="{CE2A843D-A68F-43AF-98F9-F25AEE01D7C9}" srcOrd="0" destOrd="0" parTransId="{F364921E-82E5-45FD-AE5D-703F85D18DD4}" sibTransId="{3E478522-9FB7-4919-A3E4-2EFAA9998FEE}"/>
    <dgm:cxn modelId="{4D497770-1C1D-4450-A398-5821904B8A5C}" type="presOf" srcId="{AD9A0AD9-1265-4ED4-BF2E-063B8D4E0ABE}" destId="{C50C03E6-BFC8-4001-8B6A-29DAFBD1480C}" srcOrd="0" destOrd="0" presId="urn:microsoft.com/office/officeart/2005/8/layout/default"/>
    <dgm:cxn modelId="{AEA79B72-43E5-48E7-B128-59E5ED466C94}" type="presOf" srcId="{CE2A843D-A68F-43AF-98F9-F25AEE01D7C9}" destId="{A2198FF9-28EB-4D09-84B2-E73B06D0CCD0}" srcOrd="0" destOrd="0" presId="urn:microsoft.com/office/officeart/2005/8/layout/default"/>
    <dgm:cxn modelId="{F58C7D56-42BD-4DCB-A3C5-43CB8D125270}" srcId="{AD9A0AD9-1265-4ED4-BF2E-063B8D4E0ABE}" destId="{474A886A-1046-4F68-9B0C-744DC05EED91}" srcOrd="4" destOrd="0" parTransId="{9A24B37B-14A2-40F5-998A-BC6A9A2B916A}" sibTransId="{A0E32C91-C433-4B2B-A20F-230BC9CB3AE4}"/>
    <dgm:cxn modelId="{470EB9B2-87D9-4573-8573-163273AB7AB7}" srcId="{AD9A0AD9-1265-4ED4-BF2E-063B8D4E0ABE}" destId="{DA378016-D19F-487C-A94F-E0D1A1EB3673}" srcOrd="1" destOrd="0" parTransId="{1CE23709-FC4E-4289-B4B2-31A996E4F9F6}" sibTransId="{7CE02394-13D8-48B6-AC14-E0A17DCFA3DA}"/>
    <dgm:cxn modelId="{DC7EB817-6AEB-42AD-A20D-46774957EED9}" srcId="{AD9A0AD9-1265-4ED4-BF2E-063B8D4E0ABE}" destId="{31FDA549-D090-4CCE-B8E9-D74A8C60D8E9}" srcOrd="2" destOrd="0" parTransId="{C735CB4A-B7C1-44F3-8DAC-78E664DEF674}" sibTransId="{65F34BF5-0D19-41FB-AADC-146885A28B04}"/>
    <dgm:cxn modelId="{FBAA8DB7-8508-4586-B064-2C6137E03532}" type="presOf" srcId="{10A432BC-A66D-4805-BD74-EFB1D6C58A7F}" destId="{0567C61D-61E4-4A19-ABB1-E2426EC62AF4}" srcOrd="0" destOrd="0" presId="urn:microsoft.com/office/officeart/2005/8/layout/default"/>
    <dgm:cxn modelId="{17586CF0-A32D-453A-AD22-AFE5199A2352}" type="presParOf" srcId="{C50C03E6-BFC8-4001-8B6A-29DAFBD1480C}" destId="{A2198FF9-28EB-4D09-84B2-E73B06D0CCD0}" srcOrd="0" destOrd="0" presId="urn:microsoft.com/office/officeart/2005/8/layout/default"/>
    <dgm:cxn modelId="{BBD42B30-D1F7-44E3-86E5-0AFDC397FB12}" type="presParOf" srcId="{C50C03E6-BFC8-4001-8B6A-29DAFBD1480C}" destId="{B8855801-5061-4811-8386-9D74200B6911}" srcOrd="1" destOrd="0" presId="urn:microsoft.com/office/officeart/2005/8/layout/default"/>
    <dgm:cxn modelId="{BDAC3FF6-6E12-4E3D-8089-C0F165EB6B1E}" type="presParOf" srcId="{C50C03E6-BFC8-4001-8B6A-29DAFBD1480C}" destId="{805DDC22-ECA7-43A3-8534-A0F9DC4CB8DC}" srcOrd="2" destOrd="0" presId="urn:microsoft.com/office/officeart/2005/8/layout/default"/>
    <dgm:cxn modelId="{4FFF0B1A-EFFC-45FE-8824-FF6192926EBC}" type="presParOf" srcId="{C50C03E6-BFC8-4001-8B6A-29DAFBD1480C}" destId="{74C3B74B-74E7-4A1A-93B9-E17D0C7A4CBF}" srcOrd="3" destOrd="0" presId="urn:microsoft.com/office/officeart/2005/8/layout/default"/>
    <dgm:cxn modelId="{408D295D-BDA3-4C5F-BD3F-13B22EE960C3}" type="presParOf" srcId="{C50C03E6-BFC8-4001-8B6A-29DAFBD1480C}" destId="{E0ACEF19-A971-49CC-A9DD-8B61CAAB91A8}" srcOrd="4" destOrd="0" presId="urn:microsoft.com/office/officeart/2005/8/layout/default"/>
    <dgm:cxn modelId="{CB575BA5-A085-41AC-9E0E-259ADD776B14}" type="presParOf" srcId="{C50C03E6-BFC8-4001-8B6A-29DAFBD1480C}" destId="{F90EDB49-4E5B-425A-87B4-21F7DE35592B}" srcOrd="5" destOrd="0" presId="urn:microsoft.com/office/officeart/2005/8/layout/default"/>
    <dgm:cxn modelId="{12B148A7-EA8F-47D1-B121-7BB97DB272C4}" type="presParOf" srcId="{C50C03E6-BFC8-4001-8B6A-29DAFBD1480C}" destId="{0567C61D-61E4-4A19-ABB1-E2426EC62AF4}" srcOrd="6" destOrd="0" presId="urn:microsoft.com/office/officeart/2005/8/layout/default"/>
    <dgm:cxn modelId="{92612731-68EA-44AA-8A54-2E0D9DA0DC70}" type="presParOf" srcId="{C50C03E6-BFC8-4001-8B6A-29DAFBD1480C}" destId="{4945D55F-4745-4145-82FC-92F0220E8A7C}" srcOrd="7" destOrd="0" presId="urn:microsoft.com/office/officeart/2005/8/layout/default"/>
    <dgm:cxn modelId="{7DBEFDCA-D43B-4C3A-B5A4-97E234DEDCB8}" type="presParOf" srcId="{C50C03E6-BFC8-4001-8B6A-29DAFBD1480C}" destId="{D9AF7D77-60D2-46A7-8C82-52B7C069385E}" srcOrd="8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9A0AD9-1265-4ED4-BF2E-063B8D4E0AB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E2A843D-A68F-43AF-98F9-F25AEE01D7C9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elemek oxidációs száma mindig 0</a:t>
          </a:r>
          <a:endParaRPr lang="hu-HU" dirty="0"/>
        </a:p>
      </dgm:t>
    </dgm:pt>
    <dgm:pt modelId="{F364921E-82E5-45FD-AE5D-703F85D18DD4}" type="parTrans" cxnId="{E733C653-1AFD-4085-9DE6-08AC8CA93C64}">
      <dgm:prSet/>
      <dgm:spPr/>
      <dgm:t>
        <a:bodyPr/>
        <a:lstStyle/>
        <a:p>
          <a:endParaRPr lang="hu-HU"/>
        </a:p>
      </dgm:t>
    </dgm:pt>
    <dgm:pt modelId="{3E478522-9FB7-4919-A3E4-2EFAA9998FEE}" type="sibTrans" cxnId="{E733C653-1AFD-4085-9DE6-08AC8CA93C64}">
      <dgm:prSet/>
      <dgm:spPr/>
      <dgm:t>
        <a:bodyPr/>
        <a:lstStyle/>
        <a:p>
          <a:endParaRPr lang="hu-HU"/>
        </a:p>
      </dgm:t>
    </dgm:pt>
    <dgm:pt modelId="{DA378016-D19F-487C-A94F-E0D1A1EB3673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 hidrogén oxidációs száma a vegyületekben általában +1. Kivételt képeznek a fém-</a:t>
          </a:r>
          <a:r>
            <a:rPr lang="hu-HU" dirty="0" err="1" smtClean="0"/>
            <a:t>hidridek</a:t>
          </a:r>
          <a:r>
            <a:rPr lang="hu-HU" dirty="0" smtClean="0"/>
            <a:t>, ahol a hidrogén oxidációs száma -1</a:t>
          </a:r>
          <a:br>
            <a:rPr lang="hu-HU" dirty="0" smtClean="0"/>
          </a:br>
          <a:endParaRPr lang="hu-HU" dirty="0"/>
        </a:p>
      </dgm:t>
    </dgm:pt>
    <dgm:pt modelId="{1CE23709-FC4E-4289-B4B2-31A996E4F9F6}" type="parTrans" cxnId="{470EB9B2-87D9-4573-8573-163273AB7AB7}">
      <dgm:prSet/>
      <dgm:spPr/>
      <dgm:t>
        <a:bodyPr/>
        <a:lstStyle/>
        <a:p>
          <a:endParaRPr lang="hu-HU"/>
        </a:p>
      </dgm:t>
    </dgm:pt>
    <dgm:pt modelId="{7CE02394-13D8-48B6-AC14-E0A17DCFA3DA}" type="sibTrans" cxnId="{470EB9B2-87D9-4573-8573-163273AB7AB7}">
      <dgm:prSet/>
      <dgm:spPr/>
      <dgm:t>
        <a:bodyPr/>
        <a:lstStyle/>
        <a:p>
          <a:endParaRPr lang="hu-HU"/>
        </a:p>
      </dgm:t>
    </dgm:pt>
    <dgm:pt modelId="{474A886A-1046-4F68-9B0C-744DC05EED91}">
      <dgm:prSet phldrT="[Szöveg]"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 vegyületekben a képletben szereplő atomok oxidációs számainak összege 0 (a vegyületek ugyanis semlegesek).</a:t>
          </a:r>
          <a:endParaRPr lang="hu-HU" dirty="0"/>
        </a:p>
      </dgm:t>
    </dgm:pt>
    <dgm:pt modelId="{9A24B37B-14A2-40F5-998A-BC6A9A2B916A}" type="parTrans" cxnId="{F58C7D56-42BD-4DCB-A3C5-43CB8D125270}">
      <dgm:prSet/>
      <dgm:spPr/>
      <dgm:t>
        <a:bodyPr/>
        <a:lstStyle/>
        <a:p>
          <a:endParaRPr lang="hu-HU"/>
        </a:p>
      </dgm:t>
    </dgm:pt>
    <dgm:pt modelId="{A0E32C91-C433-4B2B-A20F-230BC9CB3AE4}" type="sibTrans" cxnId="{F58C7D56-42BD-4DCB-A3C5-43CB8D125270}">
      <dgm:prSet/>
      <dgm:spPr/>
      <dgm:t>
        <a:bodyPr/>
        <a:lstStyle/>
        <a:p>
          <a:endParaRPr lang="hu-HU"/>
        </a:p>
      </dgm:t>
    </dgm:pt>
    <dgm:pt modelId="{31FDA549-D090-4CCE-B8E9-D74A8C60D8E9}">
      <dgm:prSet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oxigén oxidációs száma vegyületekben általában -2. Kivételt képeznek a peroxidok, ahol az oxigén oxidációs száma -1, valamint a F</a:t>
          </a:r>
          <a:r>
            <a:rPr lang="hu-HU" baseline="-25000" dirty="0" smtClean="0"/>
            <a:t>2</a:t>
          </a:r>
          <a:r>
            <a:rPr lang="hu-HU" dirty="0" smtClean="0"/>
            <a:t>O.</a:t>
          </a:r>
          <a:endParaRPr lang="hu-HU" dirty="0"/>
        </a:p>
      </dgm:t>
    </dgm:pt>
    <dgm:pt modelId="{C735CB4A-B7C1-44F3-8DAC-78E664DEF674}" type="parTrans" cxnId="{DC7EB817-6AEB-42AD-A20D-46774957EED9}">
      <dgm:prSet/>
      <dgm:spPr/>
      <dgm:t>
        <a:bodyPr/>
        <a:lstStyle/>
        <a:p>
          <a:endParaRPr lang="hu-HU"/>
        </a:p>
      </dgm:t>
    </dgm:pt>
    <dgm:pt modelId="{65F34BF5-0D19-41FB-AADC-146885A28B04}" type="sibTrans" cxnId="{DC7EB817-6AEB-42AD-A20D-46774957EED9}">
      <dgm:prSet/>
      <dgm:spPr/>
      <dgm:t>
        <a:bodyPr/>
        <a:lstStyle/>
        <a:p>
          <a:endParaRPr lang="hu-HU"/>
        </a:p>
      </dgm:t>
    </dgm:pt>
    <dgm:pt modelId="{7D451812-1AD1-47E8-A48D-41B30B06A512}">
      <dgm:prSet/>
      <dgm:spPr>
        <a:solidFill>
          <a:srgbClr val="0070C0"/>
        </a:solidFill>
      </dgm:spPr>
      <dgm:t>
        <a:bodyPr/>
        <a:lstStyle/>
        <a:p>
          <a:r>
            <a:rPr lang="hu-HU" dirty="0" smtClean="0"/>
            <a:t>Az összetett ionokban az oxidációs számok összege az ion töltésszámával egyenlő</a:t>
          </a:r>
          <a:endParaRPr lang="hu-HU" dirty="0"/>
        </a:p>
      </dgm:t>
    </dgm:pt>
    <dgm:pt modelId="{84F0E86E-10BD-44D9-B11F-F9F0DC054020}" type="parTrans" cxnId="{829C58AC-062B-4278-931A-45E98F0DDCA3}">
      <dgm:prSet/>
      <dgm:spPr/>
      <dgm:t>
        <a:bodyPr/>
        <a:lstStyle/>
        <a:p>
          <a:endParaRPr lang="hu-HU"/>
        </a:p>
      </dgm:t>
    </dgm:pt>
    <dgm:pt modelId="{095AE323-0303-4DB0-B456-4A3799A684BD}" type="sibTrans" cxnId="{829C58AC-062B-4278-931A-45E98F0DDCA3}">
      <dgm:prSet/>
      <dgm:spPr/>
      <dgm:t>
        <a:bodyPr/>
        <a:lstStyle/>
        <a:p>
          <a:endParaRPr lang="hu-HU"/>
        </a:p>
      </dgm:t>
    </dgm:pt>
    <dgm:pt modelId="{C50C03E6-BFC8-4001-8B6A-29DAFBD1480C}" type="pres">
      <dgm:prSet presAssocID="{AD9A0AD9-1265-4ED4-BF2E-063B8D4E0A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A2198FF9-28EB-4D09-84B2-E73B06D0CCD0}" type="pres">
      <dgm:prSet presAssocID="{CE2A843D-A68F-43AF-98F9-F25AEE01D7C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8855801-5061-4811-8386-9D74200B6911}" type="pres">
      <dgm:prSet presAssocID="{3E478522-9FB7-4919-A3E4-2EFAA9998FEE}" presName="sibTrans" presStyleCnt="0"/>
      <dgm:spPr/>
    </dgm:pt>
    <dgm:pt modelId="{805DDC22-ECA7-43A3-8534-A0F9DC4CB8DC}" type="pres">
      <dgm:prSet presAssocID="{DA378016-D19F-487C-A94F-E0D1A1EB367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4C3B74B-74E7-4A1A-93B9-E17D0C7A4CBF}" type="pres">
      <dgm:prSet presAssocID="{7CE02394-13D8-48B6-AC14-E0A17DCFA3DA}" presName="sibTrans" presStyleCnt="0"/>
      <dgm:spPr/>
    </dgm:pt>
    <dgm:pt modelId="{E0ACEF19-A971-49CC-A9DD-8B61CAAB91A8}" type="pres">
      <dgm:prSet presAssocID="{31FDA549-D090-4CCE-B8E9-D74A8C60D8E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90EDB49-4E5B-425A-87B4-21F7DE35592B}" type="pres">
      <dgm:prSet presAssocID="{65F34BF5-0D19-41FB-AADC-146885A28B04}" presName="sibTrans" presStyleCnt="0"/>
      <dgm:spPr/>
    </dgm:pt>
    <dgm:pt modelId="{04FA1B1A-AE73-4308-A17E-9D0A55FBB39E}" type="pres">
      <dgm:prSet presAssocID="{7D451812-1AD1-47E8-A48D-41B30B06A51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EFFA803-5C34-4387-A9A2-1365288609BD}" type="pres">
      <dgm:prSet presAssocID="{095AE323-0303-4DB0-B456-4A3799A684BD}" presName="sibTrans" presStyleCnt="0"/>
      <dgm:spPr/>
    </dgm:pt>
    <dgm:pt modelId="{D9AF7D77-60D2-46A7-8C82-52B7C069385E}" type="pres">
      <dgm:prSet presAssocID="{474A886A-1046-4F68-9B0C-744DC05EED9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F284B66-8544-46CD-8FDC-74B870A6600F}" type="presOf" srcId="{474A886A-1046-4F68-9B0C-744DC05EED91}" destId="{D9AF7D77-60D2-46A7-8C82-52B7C069385E}" srcOrd="0" destOrd="0" presId="urn:microsoft.com/office/officeart/2005/8/layout/default"/>
    <dgm:cxn modelId="{829C58AC-062B-4278-931A-45E98F0DDCA3}" srcId="{AD9A0AD9-1265-4ED4-BF2E-063B8D4E0ABE}" destId="{7D451812-1AD1-47E8-A48D-41B30B06A512}" srcOrd="3" destOrd="0" parTransId="{84F0E86E-10BD-44D9-B11F-F9F0DC054020}" sibTransId="{095AE323-0303-4DB0-B456-4A3799A684BD}"/>
    <dgm:cxn modelId="{AD60F425-6E65-46B6-B570-970F4F9A212B}" type="presOf" srcId="{31FDA549-D090-4CCE-B8E9-D74A8C60D8E9}" destId="{E0ACEF19-A971-49CC-A9DD-8B61CAAB91A8}" srcOrd="0" destOrd="0" presId="urn:microsoft.com/office/officeart/2005/8/layout/default"/>
    <dgm:cxn modelId="{71A4E7FB-7DF3-4859-A583-6CD534AFCF82}" type="presOf" srcId="{DA378016-D19F-487C-A94F-E0D1A1EB3673}" destId="{805DDC22-ECA7-43A3-8534-A0F9DC4CB8DC}" srcOrd="0" destOrd="0" presId="urn:microsoft.com/office/officeart/2005/8/layout/default"/>
    <dgm:cxn modelId="{E733C653-1AFD-4085-9DE6-08AC8CA93C64}" srcId="{AD9A0AD9-1265-4ED4-BF2E-063B8D4E0ABE}" destId="{CE2A843D-A68F-43AF-98F9-F25AEE01D7C9}" srcOrd="0" destOrd="0" parTransId="{F364921E-82E5-45FD-AE5D-703F85D18DD4}" sibTransId="{3E478522-9FB7-4919-A3E4-2EFAA9998FEE}"/>
    <dgm:cxn modelId="{4D497770-1C1D-4450-A398-5821904B8A5C}" type="presOf" srcId="{AD9A0AD9-1265-4ED4-BF2E-063B8D4E0ABE}" destId="{C50C03E6-BFC8-4001-8B6A-29DAFBD1480C}" srcOrd="0" destOrd="0" presId="urn:microsoft.com/office/officeart/2005/8/layout/default"/>
    <dgm:cxn modelId="{AEA79B72-43E5-48E7-B128-59E5ED466C94}" type="presOf" srcId="{CE2A843D-A68F-43AF-98F9-F25AEE01D7C9}" destId="{A2198FF9-28EB-4D09-84B2-E73B06D0CCD0}" srcOrd="0" destOrd="0" presId="urn:microsoft.com/office/officeart/2005/8/layout/default"/>
    <dgm:cxn modelId="{F58C7D56-42BD-4DCB-A3C5-43CB8D125270}" srcId="{AD9A0AD9-1265-4ED4-BF2E-063B8D4E0ABE}" destId="{474A886A-1046-4F68-9B0C-744DC05EED91}" srcOrd="4" destOrd="0" parTransId="{9A24B37B-14A2-40F5-998A-BC6A9A2B916A}" sibTransId="{A0E32C91-C433-4B2B-A20F-230BC9CB3AE4}"/>
    <dgm:cxn modelId="{470EB9B2-87D9-4573-8573-163273AB7AB7}" srcId="{AD9A0AD9-1265-4ED4-BF2E-063B8D4E0ABE}" destId="{DA378016-D19F-487C-A94F-E0D1A1EB3673}" srcOrd="1" destOrd="0" parTransId="{1CE23709-FC4E-4289-B4B2-31A996E4F9F6}" sibTransId="{7CE02394-13D8-48B6-AC14-E0A17DCFA3DA}"/>
    <dgm:cxn modelId="{FA10A6BF-57D8-4977-BAB1-72ADE727524C}" type="presOf" srcId="{7D451812-1AD1-47E8-A48D-41B30B06A512}" destId="{04FA1B1A-AE73-4308-A17E-9D0A55FBB39E}" srcOrd="0" destOrd="0" presId="urn:microsoft.com/office/officeart/2005/8/layout/default"/>
    <dgm:cxn modelId="{DC7EB817-6AEB-42AD-A20D-46774957EED9}" srcId="{AD9A0AD9-1265-4ED4-BF2E-063B8D4E0ABE}" destId="{31FDA549-D090-4CCE-B8E9-D74A8C60D8E9}" srcOrd="2" destOrd="0" parTransId="{C735CB4A-B7C1-44F3-8DAC-78E664DEF674}" sibTransId="{65F34BF5-0D19-41FB-AADC-146885A28B04}"/>
    <dgm:cxn modelId="{17586CF0-A32D-453A-AD22-AFE5199A2352}" type="presParOf" srcId="{C50C03E6-BFC8-4001-8B6A-29DAFBD1480C}" destId="{A2198FF9-28EB-4D09-84B2-E73B06D0CCD0}" srcOrd="0" destOrd="0" presId="urn:microsoft.com/office/officeart/2005/8/layout/default"/>
    <dgm:cxn modelId="{BBD42B30-D1F7-44E3-86E5-0AFDC397FB12}" type="presParOf" srcId="{C50C03E6-BFC8-4001-8B6A-29DAFBD1480C}" destId="{B8855801-5061-4811-8386-9D74200B6911}" srcOrd="1" destOrd="0" presId="urn:microsoft.com/office/officeart/2005/8/layout/default"/>
    <dgm:cxn modelId="{BDAC3FF6-6E12-4E3D-8089-C0F165EB6B1E}" type="presParOf" srcId="{C50C03E6-BFC8-4001-8B6A-29DAFBD1480C}" destId="{805DDC22-ECA7-43A3-8534-A0F9DC4CB8DC}" srcOrd="2" destOrd="0" presId="urn:microsoft.com/office/officeart/2005/8/layout/default"/>
    <dgm:cxn modelId="{4FFF0B1A-EFFC-45FE-8824-FF6192926EBC}" type="presParOf" srcId="{C50C03E6-BFC8-4001-8B6A-29DAFBD1480C}" destId="{74C3B74B-74E7-4A1A-93B9-E17D0C7A4CBF}" srcOrd="3" destOrd="0" presId="urn:microsoft.com/office/officeart/2005/8/layout/default"/>
    <dgm:cxn modelId="{408D295D-BDA3-4C5F-BD3F-13B22EE960C3}" type="presParOf" srcId="{C50C03E6-BFC8-4001-8B6A-29DAFBD1480C}" destId="{E0ACEF19-A971-49CC-A9DD-8B61CAAB91A8}" srcOrd="4" destOrd="0" presId="urn:microsoft.com/office/officeart/2005/8/layout/default"/>
    <dgm:cxn modelId="{CB575BA5-A085-41AC-9E0E-259ADD776B14}" type="presParOf" srcId="{C50C03E6-BFC8-4001-8B6A-29DAFBD1480C}" destId="{F90EDB49-4E5B-425A-87B4-21F7DE35592B}" srcOrd="5" destOrd="0" presId="urn:microsoft.com/office/officeart/2005/8/layout/default"/>
    <dgm:cxn modelId="{19CDD9C8-EA8D-4572-848F-CC97220226AF}" type="presParOf" srcId="{C50C03E6-BFC8-4001-8B6A-29DAFBD1480C}" destId="{04FA1B1A-AE73-4308-A17E-9D0A55FBB39E}" srcOrd="6" destOrd="0" presId="urn:microsoft.com/office/officeart/2005/8/layout/default"/>
    <dgm:cxn modelId="{A4A10128-E28E-4142-9A5A-80544B20AF97}" type="presParOf" srcId="{C50C03E6-BFC8-4001-8B6A-29DAFBD1480C}" destId="{EEFFA803-5C34-4387-A9A2-1365288609BD}" srcOrd="7" destOrd="0" presId="urn:microsoft.com/office/officeart/2005/8/layout/default"/>
    <dgm:cxn modelId="{7DBEFDCA-D43B-4C3A-B5A4-97E234DEDCB8}" type="presParOf" srcId="{C50C03E6-BFC8-4001-8B6A-29DAFBD1480C}" destId="{D9AF7D77-60D2-46A7-8C82-52B7C069385E}" srcOrd="8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98FF9-28EB-4D09-84B2-E73B06D0CCD0}">
      <dsp:nvSpPr>
        <dsp:cNvPr id="0" name=""/>
        <dsp:cNvSpPr/>
      </dsp:nvSpPr>
      <dsp:spPr>
        <a:xfrm>
          <a:off x="816946" y="1300"/>
          <a:ext cx="2575847" cy="1545508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err="1" smtClean="0"/>
            <a:t>Redoxi</a:t>
          </a:r>
          <a:r>
            <a:rPr lang="hu-HU" sz="2100" kern="1200" dirty="0" smtClean="0"/>
            <a:t> reakciók az elektronátmenettel járó reakciók</a:t>
          </a:r>
          <a:endParaRPr lang="hu-HU" sz="2100" kern="1200" dirty="0"/>
        </a:p>
      </dsp:txBody>
      <dsp:txXfrm>
        <a:off x="816946" y="1300"/>
        <a:ext cx="2575847" cy="1545508"/>
      </dsp:txXfrm>
    </dsp:sp>
    <dsp:sp modelId="{805DDC22-ECA7-43A3-8534-A0F9DC4CB8DC}">
      <dsp:nvSpPr>
        <dsp:cNvPr id="0" name=""/>
        <dsp:cNvSpPr/>
      </dsp:nvSpPr>
      <dsp:spPr>
        <a:xfrm>
          <a:off x="3650378" y="1300"/>
          <a:ext cx="2575847" cy="1545508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Egyidejű elektron leadás és felvétel történik</a:t>
          </a:r>
          <a:endParaRPr lang="hu-HU" sz="2100" kern="1200" dirty="0"/>
        </a:p>
      </dsp:txBody>
      <dsp:txXfrm>
        <a:off x="3650378" y="1300"/>
        <a:ext cx="2575847" cy="1545508"/>
      </dsp:txXfrm>
    </dsp:sp>
    <dsp:sp modelId="{0567C61D-61E4-4A19-ABB1-E2426EC62AF4}">
      <dsp:nvSpPr>
        <dsp:cNvPr id="0" name=""/>
        <dsp:cNvSpPr/>
      </dsp:nvSpPr>
      <dsp:spPr>
        <a:xfrm>
          <a:off x="816946" y="1804393"/>
          <a:ext cx="2575847" cy="1545508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Oxidáció - elektron leadás - oxidációs szám nő</a:t>
          </a:r>
          <a:endParaRPr lang="hu-HU" sz="2100" kern="1200" dirty="0"/>
        </a:p>
      </dsp:txBody>
      <dsp:txXfrm>
        <a:off x="816946" y="1804393"/>
        <a:ext cx="2575847" cy="1545508"/>
      </dsp:txXfrm>
    </dsp:sp>
    <dsp:sp modelId="{D9AF7D77-60D2-46A7-8C82-52B7C069385E}">
      <dsp:nvSpPr>
        <dsp:cNvPr id="0" name=""/>
        <dsp:cNvSpPr/>
      </dsp:nvSpPr>
      <dsp:spPr>
        <a:xfrm>
          <a:off x="3650378" y="1804393"/>
          <a:ext cx="2575847" cy="1545508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100" kern="1200" dirty="0" smtClean="0"/>
            <a:t>Redukció - elektron felvétel - oxidációs szám csökken</a:t>
          </a:r>
          <a:endParaRPr lang="hu-HU" sz="2100" kern="1200" dirty="0"/>
        </a:p>
      </dsp:txBody>
      <dsp:txXfrm>
        <a:off x="3650378" y="1804393"/>
        <a:ext cx="2575847" cy="1545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02E046-4FEA-4ECC-806F-084B37FED100}">
      <dsp:nvSpPr>
        <dsp:cNvPr id="0" name=""/>
        <dsp:cNvSpPr/>
      </dsp:nvSpPr>
      <dsp:spPr>
        <a:xfrm>
          <a:off x="-4938873" y="-756786"/>
          <a:ext cx="5882101" cy="5882101"/>
        </a:xfrm>
        <a:prstGeom prst="blockArc">
          <a:avLst>
            <a:gd name="adj1" fmla="val 18900000"/>
            <a:gd name="adj2" fmla="val 2700000"/>
            <a:gd name="adj3" fmla="val 367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2374F0-7A15-4B19-9A02-91A91BDE1A1E}">
      <dsp:nvSpPr>
        <dsp:cNvPr id="0" name=""/>
        <dsp:cNvSpPr/>
      </dsp:nvSpPr>
      <dsp:spPr>
        <a:xfrm>
          <a:off x="493933" y="335852"/>
          <a:ext cx="5909141" cy="672054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Az oxidáció és redukció mindig egyidejűleg játszódik le.</a:t>
          </a:r>
          <a:endParaRPr lang="hu-HU" sz="1600" kern="1200" dirty="0"/>
        </a:p>
      </dsp:txBody>
      <dsp:txXfrm>
        <a:off x="493933" y="335852"/>
        <a:ext cx="5909141" cy="672054"/>
      </dsp:txXfrm>
    </dsp:sp>
    <dsp:sp modelId="{8ADAF914-FD6A-49C6-B898-B0A85D12E6F1}">
      <dsp:nvSpPr>
        <dsp:cNvPr id="0" name=""/>
        <dsp:cNvSpPr/>
      </dsp:nvSpPr>
      <dsp:spPr>
        <a:xfrm>
          <a:off x="73899" y="251845"/>
          <a:ext cx="840067" cy="8400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E7BDFD-6D2B-4F55-8940-06A0D25100F3}">
      <dsp:nvSpPr>
        <dsp:cNvPr id="0" name=""/>
        <dsp:cNvSpPr/>
      </dsp:nvSpPr>
      <dsp:spPr>
        <a:xfrm>
          <a:off x="879237" y="1344108"/>
          <a:ext cx="5523837" cy="672054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Az elektronátmenet során megváltozik a részecskék töltése.</a:t>
          </a:r>
          <a:endParaRPr lang="hu-HU" sz="1600" kern="1200" dirty="0"/>
        </a:p>
      </dsp:txBody>
      <dsp:txXfrm>
        <a:off x="879237" y="1344108"/>
        <a:ext cx="5523837" cy="672054"/>
      </dsp:txXfrm>
    </dsp:sp>
    <dsp:sp modelId="{A2B949C7-40B7-4826-B4BD-A974844C9E51}">
      <dsp:nvSpPr>
        <dsp:cNvPr id="0" name=""/>
        <dsp:cNvSpPr/>
      </dsp:nvSpPr>
      <dsp:spPr>
        <a:xfrm>
          <a:off x="459203" y="1260101"/>
          <a:ext cx="840067" cy="8400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A74BE5-2248-42C4-BAD0-2FCC508D2FD5}">
      <dsp:nvSpPr>
        <dsp:cNvPr id="0" name=""/>
        <dsp:cNvSpPr/>
      </dsp:nvSpPr>
      <dsp:spPr>
        <a:xfrm>
          <a:off x="879237" y="2352364"/>
          <a:ext cx="5523837" cy="672054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Oxidálószer: </a:t>
          </a:r>
          <a:r>
            <a:rPr lang="hu-H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az a vegyület amelyik oxidációra kényszeríti a reakció partnert, miközben </a:t>
          </a:r>
          <a:r>
            <a:rPr lang="hu-HU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redukálódik</a:t>
          </a:r>
          <a:r>
            <a:rPr lang="hu-H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879237" y="2352364"/>
        <a:ext cx="5523837" cy="672054"/>
      </dsp:txXfrm>
    </dsp:sp>
    <dsp:sp modelId="{4E9AA75A-E12D-40FE-B5B1-C5DAF35AD173}">
      <dsp:nvSpPr>
        <dsp:cNvPr id="0" name=""/>
        <dsp:cNvSpPr/>
      </dsp:nvSpPr>
      <dsp:spPr>
        <a:xfrm>
          <a:off x="459203" y="2268358"/>
          <a:ext cx="840067" cy="8400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6D8C88-EB53-48CE-B98E-804A74D17B9A}">
      <dsp:nvSpPr>
        <dsp:cNvPr id="0" name=""/>
        <dsp:cNvSpPr/>
      </dsp:nvSpPr>
      <dsp:spPr>
        <a:xfrm>
          <a:off x="493933" y="3360621"/>
          <a:ext cx="5909141" cy="672054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4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Redukálószer: </a:t>
          </a:r>
          <a:r>
            <a:rPr lang="hu-HU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az a vegyület amelyik redukcióra kényszeríti a reakció partnert, miközben oxidálódik.</a:t>
          </a:r>
          <a:endParaRPr lang="hu-HU" sz="1600" kern="1200" dirty="0"/>
        </a:p>
      </dsp:txBody>
      <dsp:txXfrm>
        <a:off x="493933" y="3360621"/>
        <a:ext cx="5909141" cy="672054"/>
      </dsp:txXfrm>
    </dsp:sp>
    <dsp:sp modelId="{6700D87C-CCC4-40AB-B4CE-EA7293A3577F}">
      <dsp:nvSpPr>
        <dsp:cNvPr id="0" name=""/>
        <dsp:cNvSpPr/>
      </dsp:nvSpPr>
      <dsp:spPr>
        <a:xfrm>
          <a:off x="73899" y="3276614"/>
          <a:ext cx="840067" cy="84006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416ED-49CF-4542-BA12-5585EEB7A2B4}">
      <dsp:nvSpPr>
        <dsp:cNvPr id="0" name=""/>
        <dsp:cNvSpPr/>
      </dsp:nvSpPr>
      <dsp:spPr>
        <a:xfrm>
          <a:off x="7143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Redukálószer</a:t>
          </a:r>
          <a:endParaRPr lang="hu-HU" sz="2500" kern="1200" dirty="0"/>
        </a:p>
      </dsp:txBody>
      <dsp:txXfrm>
        <a:off x="44665" y="2106299"/>
        <a:ext cx="2060143" cy="1206068"/>
      </dsp:txXfrm>
    </dsp:sp>
    <dsp:sp modelId="{A318026A-1553-4520-B4FA-EF8F39D4EB69}">
      <dsp:nvSpPr>
        <dsp:cNvPr id="0" name=""/>
        <dsp:cNvSpPr/>
      </dsp:nvSpPr>
      <dsp:spPr>
        <a:xfrm>
          <a:off x="2355850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/>
        </a:p>
      </dsp:txBody>
      <dsp:txXfrm>
        <a:off x="2355850" y="2550475"/>
        <a:ext cx="316861" cy="317716"/>
      </dsp:txXfrm>
    </dsp:sp>
    <dsp:sp modelId="{CC23522F-61DB-47AB-AFB1-DC879F13E67F}">
      <dsp:nvSpPr>
        <dsp:cNvPr id="0" name=""/>
        <dsp:cNvSpPr/>
      </dsp:nvSpPr>
      <dsp:spPr>
        <a:xfrm>
          <a:off x="2996406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Redukálja a partnerét</a:t>
          </a:r>
          <a:endParaRPr lang="hu-HU" sz="2500" kern="1200" dirty="0"/>
        </a:p>
      </dsp:txBody>
      <dsp:txXfrm>
        <a:off x="3033928" y="2106299"/>
        <a:ext cx="2060143" cy="1206068"/>
      </dsp:txXfrm>
    </dsp:sp>
    <dsp:sp modelId="{8F3E8247-A28C-4080-9270-E08A09E0B408}">
      <dsp:nvSpPr>
        <dsp:cNvPr id="0" name=""/>
        <dsp:cNvSpPr/>
      </dsp:nvSpPr>
      <dsp:spPr>
        <a:xfrm>
          <a:off x="5345112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000" kern="1200"/>
        </a:p>
      </dsp:txBody>
      <dsp:txXfrm>
        <a:off x="5345112" y="2550475"/>
        <a:ext cx="316861" cy="317716"/>
      </dsp:txXfrm>
    </dsp:sp>
    <dsp:sp modelId="{EC90B3BD-5C5B-4715-BAB3-9EFA89547444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kern="1200" dirty="0" smtClean="0"/>
            <a:t>Ő maga oxidálódik</a:t>
          </a:r>
          <a:endParaRPr lang="hu-HU" sz="2500" kern="1200" dirty="0"/>
        </a:p>
      </dsp:txBody>
      <dsp:txXfrm>
        <a:off x="6023190" y="2106299"/>
        <a:ext cx="2060143" cy="12060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416ED-49CF-4542-BA12-5585EEB7A2B4}">
      <dsp:nvSpPr>
        <dsp:cNvPr id="0" name=""/>
        <dsp:cNvSpPr/>
      </dsp:nvSpPr>
      <dsp:spPr>
        <a:xfrm>
          <a:off x="7143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kern="1200" dirty="0" smtClean="0"/>
            <a:t>Oxidálószer</a:t>
          </a:r>
          <a:endParaRPr lang="hu-HU" sz="2700" kern="1200" dirty="0"/>
        </a:p>
      </dsp:txBody>
      <dsp:txXfrm>
        <a:off x="44665" y="2106299"/>
        <a:ext cx="2060143" cy="1206068"/>
      </dsp:txXfrm>
    </dsp:sp>
    <dsp:sp modelId="{A318026A-1553-4520-B4FA-EF8F39D4EB69}">
      <dsp:nvSpPr>
        <dsp:cNvPr id="0" name=""/>
        <dsp:cNvSpPr/>
      </dsp:nvSpPr>
      <dsp:spPr>
        <a:xfrm>
          <a:off x="2355850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200" kern="1200"/>
        </a:p>
      </dsp:txBody>
      <dsp:txXfrm>
        <a:off x="2355850" y="2550475"/>
        <a:ext cx="316861" cy="317716"/>
      </dsp:txXfrm>
    </dsp:sp>
    <dsp:sp modelId="{CC23522F-61DB-47AB-AFB1-DC879F13E67F}">
      <dsp:nvSpPr>
        <dsp:cNvPr id="0" name=""/>
        <dsp:cNvSpPr/>
      </dsp:nvSpPr>
      <dsp:spPr>
        <a:xfrm>
          <a:off x="2996406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kern="1200" dirty="0" smtClean="0"/>
            <a:t>Oxidálja a partnerét</a:t>
          </a:r>
          <a:endParaRPr lang="hu-HU" sz="2700" kern="1200" dirty="0"/>
        </a:p>
      </dsp:txBody>
      <dsp:txXfrm>
        <a:off x="3033928" y="2106299"/>
        <a:ext cx="2060143" cy="1206068"/>
      </dsp:txXfrm>
    </dsp:sp>
    <dsp:sp modelId="{8F3E8247-A28C-4080-9270-E08A09E0B408}">
      <dsp:nvSpPr>
        <dsp:cNvPr id="0" name=""/>
        <dsp:cNvSpPr/>
      </dsp:nvSpPr>
      <dsp:spPr>
        <a:xfrm>
          <a:off x="5345112" y="2444570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2200" kern="1200"/>
        </a:p>
      </dsp:txBody>
      <dsp:txXfrm>
        <a:off x="5345112" y="2550475"/>
        <a:ext cx="316861" cy="317716"/>
      </dsp:txXfrm>
    </dsp:sp>
    <dsp:sp modelId="{EC90B3BD-5C5B-4715-BAB3-9EFA89547444}">
      <dsp:nvSpPr>
        <dsp:cNvPr id="0" name=""/>
        <dsp:cNvSpPr/>
      </dsp:nvSpPr>
      <dsp:spPr>
        <a:xfrm>
          <a:off x="5985668" y="2068777"/>
          <a:ext cx="2135187" cy="1281112"/>
        </a:xfrm>
        <a:prstGeom prst="roundRect">
          <a:avLst>
            <a:gd name="adj" fmla="val 10000"/>
          </a:avLst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kern="1200" dirty="0" smtClean="0"/>
            <a:t>Ő maga </a:t>
          </a:r>
          <a:r>
            <a:rPr lang="hu-HU" sz="2700" kern="1200" dirty="0" err="1" smtClean="0"/>
            <a:t>redukálódik</a:t>
          </a:r>
          <a:endParaRPr lang="hu-HU" sz="2700" kern="1200" dirty="0"/>
        </a:p>
      </dsp:txBody>
      <dsp:txXfrm>
        <a:off x="6023190" y="2106299"/>
        <a:ext cx="2060143" cy="12060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98FF9-28EB-4D09-84B2-E73B06D0CCD0}">
      <dsp:nvSpPr>
        <dsp:cNvPr id="0" name=""/>
        <dsp:cNvSpPr/>
      </dsp:nvSpPr>
      <dsp:spPr>
        <a:xfrm>
          <a:off x="0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adott anyagot felépítő atomok „töltése”</a:t>
          </a:r>
          <a:endParaRPr lang="hu-HU" sz="1700" kern="1200" dirty="0"/>
        </a:p>
      </dsp:txBody>
      <dsp:txXfrm>
        <a:off x="0" y="647046"/>
        <a:ext cx="2932437" cy="1759462"/>
      </dsp:txXfrm>
    </dsp:sp>
    <dsp:sp modelId="{805DDC22-ECA7-43A3-8534-A0F9DC4CB8DC}">
      <dsp:nvSpPr>
        <dsp:cNvPr id="0" name=""/>
        <dsp:cNvSpPr/>
      </dsp:nvSpPr>
      <dsp:spPr>
        <a:xfrm>
          <a:off x="3225681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oxidációs számot a vegyjel fölött középen jelöljük, elöl az előjelet, majd a nagyságát</a:t>
          </a:r>
          <a:br>
            <a:rPr lang="hu-HU" sz="1700" kern="1200" dirty="0" smtClean="0"/>
          </a:br>
          <a:endParaRPr lang="hu-HU" sz="1700" kern="1200" dirty="0"/>
        </a:p>
      </dsp:txBody>
      <dsp:txXfrm>
        <a:off x="3225681" y="647046"/>
        <a:ext cx="2932437" cy="1759462"/>
      </dsp:txXfrm>
    </dsp:sp>
    <dsp:sp modelId="{E0ACEF19-A971-49CC-A9DD-8B61CAAB91A8}">
      <dsp:nvSpPr>
        <dsp:cNvPr id="0" name=""/>
        <dsp:cNvSpPr/>
      </dsp:nvSpPr>
      <dsp:spPr>
        <a:xfrm>
          <a:off x="6451362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Kovalens vegyületeknél a kötést létesítő elektronpár(oka)t a nagyobb elektronegativitású atomhoz rendeljük, és az így kialakult ionok töltését tekintjük az oxidációs számának. </a:t>
          </a:r>
          <a:endParaRPr lang="hu-HU" sz="1700" kern="1200" dirty="0"/>
        </a:p>
      </dsp:txBody>
      <dsp:txXfrm>
        <a:off x="6451362" y="647046"/>
        <a:ext cx="2932437" cy="1759462"/>
      </dsp:txXfrm>
    </dsp:sp>
    <dsp:sp modelId="{0567C61D-61E4-4A19-ABB1-E2426EC62AF4}">
      <dsp:nvSpPr>
        <dsp:cNvPr id="0" name=""/>
        <dsp:cNvSpPr/>
      </dsp:nvSpPr>
      <dsp:spPr>
        <a:xfrm>
          <a:off x="1612840" y="2699752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elemek oxidációs száma mindig 0</a:t>
          </a:r>
          <a:br>
            <a:rPr lang="hu-HU" sz="1700" kern="1200" dirty="0" smtClean="0"/>
          </a:br>
          <a:endParaRPr lang="hu-HU" sz="1700" kern="1200" dirty="0"/>
        </a:p>
      </dsp:txBody>
      <dsp:txXfrm>
        <a:off x="1612840" y="2699752"/>
        <a:ext cx="2932437" cy="1759462"/>
      </dsp:txXfrm>
    </dsp:sp>
    <dsp:sp modelId="{D9AF7D77-60D2-46A7-8C82-52B7C069385E}">
      <dsp:nvSpPr>
        <dsp:cNvPr id="0" name=""/>
        <dsp:cNvSpPr/>
      </dsp:nvSpPr>
      <dsp:spPr>
        <a:xfrm>
          <a:off x="4838521" y="2699752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Ionok oxidációs száma megegyezik a töltéssel. A Na</a:t>
          </a:r>
          <a:r>
            <a:rPr lang="hu-HU" sz="1700" kern="1200" baseline="30000" dirty="0" smtClean="0"/>
            <a:t>+</a:t>
          </a:r>
          <a:r>
            <a:rPr lang="hu-HU" sz="1700" kern="1200" dirty="0" smtClean="0"/>
            <a:t> oxidációs száma +1, azaz ennyivel </a:t>
          </a:r>
          <a:r>
            <a:rPr lang="hu-HU" sz="1700" kern="1200" dirty="0" err="1" smtClean="0"/>
            <a:t>oxidáltabb</a:t>
          </a:r>
          <a:r>
            <a:rPr lang="hu-HU" sz="1700" kern="1200" dirty="0" smtClean="0"/>
            <a:t> az elemi állapotnál.</a:t>
          </a:r>
          <a:br>
            <a:rPr lang="hu-HU" sz="1700" kern="1200" dirty="0" smtClean="0"/>
          </a:br>
          <a:endParaRPr lang="hu-HU" sz="1700" kern="1200" dirty="0"/>
        </a:p>
      </dsp:txBody>
      <dsp:txXfrm>
        <a:off x="4838521" y="2699752"/>
        <a:ext cx="2932437" cy="17594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98FF9-28EB-4D09-84B2-E73B06D0CCD0}">
      <dsp:nvSpPr>
        <dsp:cNvPr id="0" name=""/>
        <dsp:cNvSpPr/>
      </dsp:nvSpPr>
      <dsp:spPr>
        <a:xfrm>
          <a:off x="0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elemek oxidációs száma mindig 0</a:t>
          </a:r>
          <a:endParaRPr lang="hu-HU" sz="1700" kern="1200" dirty="0"/>
        </a:p>
      </dsp:txBody>
      <dsp:txXfrm>
        <a:off x="0" y="647046"/>
        <a:ext cx="2932437" cy="1759462"/>
      </dsp:txXfrm>
    </dsp:sp>
    <dsp:sp modelId="{805DDC22-ECA7-43A3-8534-A0F9DC4CB8DC}">
      <dsp:nvSpPr>
        <dsp:cNvPr id="0" name=""/>
        <dsp:cNvSpPr/>
      </dsp:nvSpPr>
      <dsp:spPr>
        <a:xfrm>
          <a:off x="3225681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 hidrogén oxidációs száma a vegyületekben általában +1. Kivételt képeznek a fém-</a:t>
          </a:r>
          <a:r>
            <a:rPr lang="hu-HU" sz="1700" kern="1200" dirty="0" err="1" smtClean="0"/>
            <a:t>hidridek</a:t>
          </a:r>
          <a:r>
            <a:rPr lang="hu-HU" sz="1700" kern="1200" dirty="0" smtClean="0"/>
            <a:t>, ahol a hidrogén oxidációs száma -1</a:t>
          </a:r>
          <a:br>
            <a:rPr lang="hu-HU" sz="1700" kern="1200" dirty="0" smtClean="0"/>
          </a:br>
          <a:endParaRPr lang="hu-HU" sz="1700" kern="1200" dirty="0"/>
        </a:p>
      </dsp:txBody>
      <dsp:txXfrm>
        <a:off x="3225681" y="647046"/>
        <a:ext cx="2932437" cy="1759462"/>
      </dsp:txXfrm>
    </dsp:sp>
    <dsp:sp modelId="{E0ACEF19-A971-49CC-A9DD-8B61CAAB91A8}">
      <dsp:nvSpPr>
        <dsp:cNvPr id="0" name=""/>
        <dsp:cNvSpPr/>
      </dsp:nvSpPr>
      <dsp:spPr>
        <a:xfrm>
          <a:off x="6451362" y="647046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oxigén oxidációs száma vegyületekben általában -2. Kivételt képeznek a peroxidok, ahol az oxigén oxidációs száma -1, valamint a F</a:t>
          </a:r>
          <a:r>
            <a:rPr lang="hu-HU" sz="1700" kern="1200" baseline="-25000" dirty="0" smtClean="0"/>
            <a:t>2</a:t>
          </a:r>
          <a:r>
            <a:rPr lang="hu-HU" sz="1700" kern="1200" dirty="0" smtClean="0"/>
            <a:t>O.</a:t>
          </a:r>
          <a:endParaRPr lang="hu-HU" sz="1700" kern="1200" dirty="0"/>
        </a:p>
      </dsp:txBody>
      <dsp:txXfrm>
        <a:off x="6451362" y="647046"/>
        <a:ext cx="2932437" cy="1759462"/>
      </dsp:txXfrm>
    </dsp:sp>
    <dsp:sp modelId="{04FA1B1A-AE73-4308-A17E-9D0A55FBB39E}">
      <dsp:nvSpPr>
        <dsp:cNvPr id="0" name=""/>
        <dsp:cNvSpPr/>
      </dsp:nvSpPr>
      <dsp:spPr>
        <a:xfrm>
          <a:off x="1612840" y="2699752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Az összetett ionokban az oxidációs számok összege az ion töltésszámával egyenlő</a:t>
          </a:r>
          <a:endParaRPr lang="hu-HU" sz="1700" kern="1200" dirty="0"/>
        </a:p>
      </dsp:txBody>
      <dsp:txXfrm>
        <a:off x="1612840" y="2699752"/>
        <a:ext cx="2932437" cy="1759462"/>
      </dsp:txXfrm>
    </dsp:sp>
    <dsp:sp modelId="{D9AF7D77-60D2-46A7-8C82-52B7C069385E}">
      <dsp:nvSpPr>
        <dsp:cNvPr id="0" name=""/>
        <dsp:cNvSpPr/>
      </dsp:nvSpPr>
      <dsp:spPr>
        <a:xfrm>
          <a:off x="4838521" y="2699752"/>
          <a:ext cx="2932437" cy="1759462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700" kern="1200" dirty="0" smtClean="0"/>
            <a:t>A vegyületekben a képletben szereplő atomok oxidációs számainak összege 0 (a vegyületek ugyanis semlegesek).</a:t>
          </a:r>
          <a:endParaRPr lang="hu-HU" sz="1700" kern="1200" dirty="0"/>
        </a:p>
      </dsp:txBody>
      <dsp:txXfrm>
        <a:off x="4838521" y="2699752"/>
        <a:ext cx="2932437" cy="1759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8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15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7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65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317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67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179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3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84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6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6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7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4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45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12/22/2022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91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9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rgbClr val="0070C0"/>
                </a:solidFill>
              </a:rPr>
              <a:t>Redoxi</a:t>
            </a:r>
            <a:r>
              <a:rPr lang="hu-HU" dirty="0" smtClean="0">
                <a:solidFill>
                  <a:srgbClr val="0070C0"/>
                </a:solidFill>
              </a:rPr>
              <a:t> reakciók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Horváth </a:t>
            </a:r>
            <a:r>
              <a:rPr lang="hu-HU" dirty="0" smtClean="0"/>
              <a:t>Balázs(2022.12.22)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2985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0375" y="7937"/>
            <a:ext cx="9905998" cy="1478570"/>
          </a:xfrm>
        </p:spPr>
        <p:txBody>
          <a:bodyPr>
            <a:normAutofit/>
          </a:bodyPr>
          <a:lstStyle/>
          <a:p>
            <a:r>
              <a:rPr lang="hu-HU" sz="4800" dirty="0" smtClean="0">
                <a:solidFill>
                  <a:srgbClr val="0070C0"/>
                </a:solidFill>
              </a:rPr>
              <a:t>Mik a </a:t>
            </a:r>
            <a:r>
              <a:rPr lang="hu-HU" sz="4800" dirty="0" err="1" smtClean="0">
                <a:solidFill>
                  <a:srgbClr val="0070C0"/>
                </a:solidFill>
              </a:rPr>
              <a:t>redoxi</a:t>
            </a:r>
            <a:r>
              <a:rPr lang="hu-HU" sz="4800" dirty="0" smtClean="0">
                <a:solidFill>
                  <a:srgbClr val="0070C0"/>
                </a:solidFill>
              </a:rPr>
              <a:t> reakciók?</a:t>
            </a:r>
            <a:endParaRPr lang="hu-HU" sz="48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Kémia 9. (NAT2020) - IV. CSOPORTOSÍTSUK A KÉMIAI REAKCIÓKAT! - 4.  Redoxireakció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47" y="5331140"/>
            <a:ext cx="6259525" cy="131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Kémia 9. B. - IV. Kémiai reakciók és reakciótípusok - 8. A redoxireakciók  értelmezésének három modell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9221" y="1184376"/>
            <a:ext cx="3086280" cy="3427476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54754335"/>
              </p:ext>
            </p:extLst>
          </p:nvPr>
        </p:nvGraphicFramePr>
        <p:xfrm>
          <a:off x="-298834" y="987345"/>
          <a:ext cx="7043172" cy="3351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238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2452" y="0"/>
            <a:ext cx="9905998" cy="1478570"/>
          </a:xfrm>
        </p:spPr>
        <p:txBody>
          <a:bodyPr>
            <a:normAutofit/>
          </a:bodyPr>
          <a:lstStyle/>
          <a:p>
            <a:r>
              <a:rPr lang="hu-HU" sz="4800" dirty="0" smtClean="0">
                <a:solidFill>
                  <a:srgbClr val="0070C0"/>
                </a:solidFill>
              </a:rPr>
              <a:t>Redukció-oxidáció</a:t>
            </a:r>
            <a:endParaRPr lang="hu-HU" sz="40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Kémia - 10.hét - X. Redoxireakció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39" y="4815328"/>
            <a:ext cx="3147884" cy="204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22595640"/>
              </p:ext>
            </p:extLst>
          </p:nvPr>
        </p:nvGraphicFramePr>
        <p:xfrm>
          <a:off x="442452" y="739285"/>
          <a:ext cx="6463071" cy="4368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4089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800" dirty="0" smtClean="0">
                <a:solidFill>
                  <a:srgbClr val="0070C0"/>
                </a:solidFill>
              </a:rPr>
              <a:t>Redukció</a:t>
            </a:r>
            <a:endParaRPr lang="hu-HU" sz="48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hu-HU" sz="2400" i="1" dirty="0" smtClean="0"/>
              <a:t>Redukció </a:t>
            </a:r>
            <a:r>
              <a:rPr lang="hu-HU" sz="2400" i="1" dirty="0"/>
              <a:t>= oxigén </a:t>
            </a:r>
            <a:r>
              <a:rPr lang="hu-HU" sz="2400" i="1" dirty="0" smtClean="0"/>
              <a:t>leadás, az oxidációs szám csökken</a:t>
            </a:r>
          </a:p>
          <a:p>
            <a:pPr fontAlgn="base"/>
            <a:r>
              <a:rPr lang="hu-HU" sz="2400" i="1" dirty="0"/>
              <a:t>Redukció = </a:t>
            </a:r>
            <a:r>
              <a:rPr lang="hu-HU" sz="2400" i="1" dirty="0" smtClean="0"/>
              <a:t>elektron felvétel, </a:t>
            </a:r>
            <a:r>
              <a:rPr lang="hu-HU" sz="2400" i="1" dirty="0"/>
              <a:t>az oxidációs szám </a:t>
            </a:r>
            <a:r>
              <a:rPr lang="hu-HU" sz="2400" i="1" dirty="0" smtClean="0"/>
              <a:t>csökken</a:t>
            </a:r>
            <a:endParaRPr lang="hu-HU" sz="2400" i="1" dirty="0"/>
          </a:p>
          <a:p>
            <a:pPr fontAlgn="base"/>
            <a:r>
              <a:rPr lang="hu-HU" sz="2400" i="1" dirty="0"/>
              <a:t>Redukálószer = olyan anyag, ami oxigén felvételre képes, </a:t>
            </a:r>
            <a:r>
              <a:rPr lang="hu-HU" sz="2400" i="1" dirty="0" err="1"/>
              <a:t>pl</a:t>
            </a:r>
            <a:r>
              <a:rPr lang="hu-HU" sz="2400" i="1" dirty="0"/>
              <a:t>: hidrogén, alumínium, magnézium, szén</a:t>
            </a:r>
          </a:p>
          <a:p>
            <a:endParaRPr lang="hu-HU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84750840"/>
              </p:ext>
            </p:extLst>
          </p:nvPr>
        </p:nvGraphicFramePr>
        <p:xfrm>
          <a:off x="768774" y="216058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10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800" dirty="0" smtClean="0">
                <a:solidFill>
                  <a:srgbClr val="0070C0"/>
                </a:solidFill>
              </a:rPr>
              <a:t>Oxidáció</a:t>
            </a:r>
            <a:endParaRPr lang="hu-HU" sz="48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Oxidáció = elektron leadás </a:t>
            </a:r>
            <a:r>
              <a:rPr lang="hu-HU" dirty="0" smtClean="0">
                <a:sym typeface="Wingdings" panose="05000000000000000000" pitchFamily="2" charset="2"/>
              </a:rPr>
              <a:t> az oxidációs szám nő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Oxidáció = oxigén felvétel</a:t>
            </a:r>
            <a:r>
              <a:rPr lang="hu-HU" dirty="0">
                <a:sym typeface="Wingdings" panose="05000000000000000000" pitchFamily="2" charset="2"/>
              </a:rPr>
              <a:t>  az oxidációs szám </a:t>
            </a:r>
            <a:r>
              <a:rPr lang="hu-HU" dirty="0" smtClean="0">
                <a:sym typeface="Wingdings" panose="05000000000000000000" pitchFamily="2" charset="2"/>
              </a:rPr>
              <a:t>nő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Oxidálószer = oxigén leadásra képes anyagok. </a:t>
            </a:r>
            <a:r>
              <a:rPr lang="hu-HU" dirty="0" smtClean="0"/>
              <a:t>Ilyenek </a:t>
            </a:r>
            <a:r>
              <a:rPr lang="hu-HU" dirty="0"/>
              <a:t>az oxigén, </a:t>
            </a:r>
            <a:r>
              <a:rPr lang="hu-HU" dirty="0" smtClean="0"/>
              <a:t>víz </a:t>
            </a:r>
            <a:r>
              <a:rPr lang="hu-HU" dirty="0"/>
              <a:t>jelenlétében a </a:t>
            </a:r>
            <a:r>
              <a:rPr lang="hu-HU" dirty="0" smtClean="0"/>
              <a:t>halogén elemek, salétromsav, kénsav</a:t>
            </a:r>
            <a:endParaRPr lang="hu-HU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0094997"/>
              </p:ext>
            </p:extLst>
          </p:nvPr>
        </p:nvGraphicFramePr>
        <p:xfrm>
          <a:off x="768774" y="216058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697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2870" y="0"/>
            <a:ext cx="8596668" cy="1320800"/>
          </a:xfrm>
        </p:spPr>
        <p:txBody>
          <a:bodyPr>
            <a:normAutofit/>
          </a:bodyPr>
          <a:lstStyle/>
          <a:p>
            <a:r>
              <a:rPr lang="hu-HU" sz="4800" dirty="0" smtClean="0">
                <a:solidFill>
                  <a:srgbClr val="0070C0"/>
                </a:solidFill>
              </a:rPr>
              <a:t>Oxidációs szám</a:t>
            </a:r>
            <a:endParaRPr lang="hu-HU" sz="4800" dirty="0">
              <a:solidFill>
                <a:srgbClr val="0070C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99828921"/>
              </p:ext>
            </p:extLst>
          </p:nvPr>
        </p:nvGraphicFramePr>
        <p:xfrm>
          <a:off x="173155" y="911081"/>
          <a:ext cx="9383800" cy="5106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341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5891" y="221225"/>
            <a:ext cx="8596668" cy="1320800"/>
          </a:xfrm>
        </p:spPr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Hogyan számoljuk az oxidációs számot?</a:t>
            </a:r>
            <a:endParaRPr lang="hu-HU" dirty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89625082"/>
              </p:ext>
            </p:extLst>
          </p:nvPr>
        </p:nvGraphicFramePr>
        <p:xfrm>
          <a:off x="305891" y="1320800"/>
          <a:ext cx="9383800" cy="5106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700066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89</TotalTime>
  <Words>346</Words>
  <Application>Microsoft Office PowerPoint</Application>
  <PresentationFormat>Szélesvásznú</PresentationFormat>
  <Paragraphs>38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Fazetta</vt:lpstr>
      <vt:lpstr>Redoxi reakciók</vt:lpstr>
      <vt:lpstr>Mik a redoxi reakciók?</vt:lpstr>
      <vt:lpstr>Redukció-oxidáció</vt:lpstr>
      <vt:lpstr>Redukció</vt:lpstr>
      <vt:lpstr>Oxidáció</vt:lpstr>
      <vt:lpstr>Oxidációs szám</vt:lpstr>
      <vt:lpstr>Hogyan számoljuk az oxidációs számot?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Redoxi reakciók</dc:title>
  <dc:creator>Horváth Balázs</dc:creator>
  <cp:lastModifiedBy>Felhasználó</cp:lastModifiedBy>
  <cp:revision>11</cp:revision>
  <dcterms:created xsi:type="dcterms:W3CDTF">2020-09-20T17:29:12Z</dcterms:created>
  <dcterms:modified xsi:type="dcterms:W3CDTF">2022-12-22T19:29:52Z</dcterms:modified>
</cp:coreProperties>
</file>